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0080625" cy="7559675"/>
  <p:notesSz cx="7559675" cy="10691813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5A8C86A-ED10-425E-B32A-3BA9F3F7AE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608AE630-2F20-4D44-BA34-BCA96B115A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CCA48-9752-443B-B915-2EAE87BDED03}" type="datetimeFigureOut">
              <a:rPr lang="it-IT" smtClean="0"/>
              <a:t>04/12/2020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AE7F7921-1FEC-429B-B915-25C49841D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BDCE90EA-D0FE-4686-A08B-CBB36150B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E39BB-EA2A-40A1-AC31-30382F8F192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88145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1C915D99-CB69-4A94-B01A-A69D851117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043" y="402483"/>
            <a:ext cx="869453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A2EC73D-BDF1-4D25-9135-8373C1440C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3043" y="2012414"/>
            <a:ext cx="869453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2268492-E125-4F62-BA75-41097909A7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93043" y="7006699"/>
            <a:ext cx="2268141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BCCA48-9752-443B-B915-2EAE87BDED03}" type="datetimeFigureOut">
              <a:rPr lang="it-IT" smtClean="0"/>
              <a:t>04/12/2020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2772FD8-1AA5-4325-B86C-BE47CE8B56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39207" y="7006699"/>
            <a:ext cx="3402211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C4235E8-771E-4A3A-A8F1-C9277CE35B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119441" y="7006699"/>
            <a:ext cx="2268141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CE39BB-EA2A-40A1-AC31-30382F8F192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13583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756026" rtl="0" eaLnBrk="1" latinLnBrk="0" hangingPunct="1">
        <a:lnSpc>
          <a:spcPct val="90000"/>
        </a:lnSpc>
        <a:spcBef>
          <a:spcPct val="0"/>
        </a:spcBef>
        <a:buNone/>
        <a:defRPr sz="363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9006" indent="-189006" algn="l" defTabSz="756026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7019" indent="-189006" algn="l" defTabSz="756026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5032" indent="-189006" algn="l" defTabSz="756026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4" kern="1200">
          <a:solidFill>
            <a:schemeClr val="tx1"/>
          </a:solidFill>
          <a:latin typeface="+mn-lt"/>
          <a:ea typeface="+mn-ea"/>
          <a:cs typeface="+mn-cs"/>
        </a:defRPr>
      </a:lvl3pPr>
      <a:lvl4pPr marL="1323045" indent="-189006" algn="l" defTabSz="756026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1058" indent="-189006" algn="l" defTabSz="756026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9071" indent="-189006" algn="l" defTabSz="756026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7084" indent="-189006" algn="l" defTabSz="756026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5097" indent="-189006" algn="l" defTabSz="756026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3110" indent="-189006" algn="l" defTabSz="756026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8013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6026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4039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2052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90065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8078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6091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4104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>
            <a:extLst>
              <a:ext uri="{FF2B5EF4-FFF2-40B4-BE49-F238E27FC236}">
                <a16:creationId xmlns:a16="http://schemas.microsoft.com/office/drawing/2014/main" id="{7515737F-9869-4765-BC19-A4E668DCA8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it-IT"/>
              <a:t>Largo alla santità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685D45B6-5B92-42FE-B102-9D0E75C8017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4883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>
            <a:extLst>
              <a:ext uri="{FF2B5EF4-FFF2-40B4-BE49-F238E27FC236}">
                <a16:creationId xmlns:a16="http://schemas.microsoft.com/office/drawing/2014/main" id="{0A312108-CDF7-4C2E-9802-D4123BE47D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D5FB2464-AB2A-4BE0-BE49-928677159ED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7667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>
            <a:extLst>
              <a:ext uri="{FF2B5EF4-FFF2-40B4-BE49-F238E27FC236}">
                <a16:creationId xmlns:a16="http://schemas.microsoft.com/office/drawing/2014/main" id="{DECF2CAC-31FE-4F52-B1EE-006C099CBD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9A1A7CB8-1D4E-4504-83F6-ED1CA95D38C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0561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>
            <a:extLst>
              <a:ext uri="{FF2B5EF4-FFF2-40B4-BE49-F238E27FC236}">
                <a16:creationId xmlns:a16="http://schemas.microsoft.com/office/drawing/2014/main" id="{F25AF4CF-9D9A-42BD-99FE-2E951FB52B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6B2A3CD7-CDED-438E-B04E-33385386CFC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7364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>
            <a:extLst>
              <a:ext uri="{FF2B5EF4-FFF2-40B4-BE49-F238E27FC236}">
                <a16:creationId xmlns:a16="http://schemas.microsoft.com/office/drawing/2014/main" id="{8FB9CC55-5DBD-4667-97A7-4FE0A0E338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A3F096A7-E4AD-4DC0-A7B1-43A076E2DCC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4235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>
            <a:extLst>
              <a:ext uri="{FF2B5EF4-FFF2-40B4-BE49-F238E27FC236}">
                <a16:creationId xmlns:a16="http://schemas.microsoft.com/office/drawing/2014/main" id="{277872A0-21B9-4FF2-8873-431BDD7D59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32081A7D-E6EC-49C6-9154-D67BDD982CC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8448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>
            <a:extLst>
              <a:ext uri="{FF2B5EF4-FFF2-40B4-BE49-F238E27FC236}">
                <a16:creationId xmlns:a16="http://schemas.microsoft.com/office/drawing/2014/main" id="{5F43726C-9D27-4CC2-9679-8A31AB23D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it-IT"/>
              <a:t>Gaudete et exultate n 14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C3984F40-4840-4737-87D5-8109B75F92D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8321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>
            <a:extLst>
              <a:ext uri="{FF2B5EF4-FFF2-40B4-BE49-F238E27FC236}">
                <a16:creationId xmlns:a16="http://schemas.microsoft.com/office/drawing/2014/main" id="{B0D2FD89-E3BF-40BE-8975-85F41380A3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8AA437F5-C77A-4ADB-8C9A-01EE985E180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9763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>
            <a:extLst>
              <a:ext uri="{FF2B5EF4-FFF2-40B4-BE49-F238E27FC236}">
                <a16:creationId xmlns:a16="http://schemas.microsoft.com/office/drawing/2014/main" id="{A2056510-B19C-473A-8156-8028972AE4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1C7A92A6-6FED-49BD-96B9-C907F2B70DA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80280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</Words>
  <Application>Microsoft Office PowerPoint</Application>
  <PresentationFormat>Personalizzato</PresentationFormat>
  <Paragraphs>2</Paragraphs>
  <Slides>9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Tema di Office</vt:lpstr>
      <vt:lpstr>Largo alla santità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Gaudete et exultate n 14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Largo alla santità</dc:title>
  <dc:creator>Andrea</dc:creator>
  <cp:lastModifiedBy>Andrea</cp:lastModifiedBy>
  <cp:revision>1</cp:revision>
  <dcterms:created xsi:type="dcterms:W3CDTF">2020-12-04T08:03:17Z</dcterms:created>
  <dcterms:modified xsi:type="dcterms:W3CDTF">2020-12-04T08:03:17Z</dcterms:modified>
</cp:coreProperties>
</file>