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1997" y="6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5199843-C0DE-4FDC-88DB-2E3209518955}"/>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3" name="Segnaposto data 2">
            <a:extLst>
              <a:ext uri="{FF2B5EF4-FFF2-40B4-BE49-F238E27FC236}">
                <a16:creationId xmlns:a16="http://schemas.microsoft.com/office/drawing/2014/main" id="{9E73EA0C-96AD-4E03-8307-CB7801E59F89}"/>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712E194A-6532-4529-86D2-04A01FB134FB}"/>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934341B6-2D22-46BE-839D-95BEA4691CB9}"/>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5812A544-3108-4F79-B6F4-4D3303B3C417}" type="slidenum">
              <a:t>‹N›</a:t>
            </a:fld>
            <a:endParaRPr lang="it-IT"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78940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C11D30E-A0CE-4BC0-87F1-A7BDAFA18955}"/>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a:extLst>
              <a:ext uri="{FF2B5EF4-FFF2-40B4-BE49-F238E27FC236}">
                <a16:creationId xmlns:a16="http://schemas.microsoft.com/office/drawing/2014/main" id="{654D5D1B-EBED-48B3-991F-BDE15763DA1B}"/>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a:extLst>
              <a:ext uri="{FF2B5EF4-FFF2-40B4-BE49-F238E27FC236}">
                <a16:creationId xmlns:a16="http://schemas.microsoft.com/office/drawing/2014/main" id="{037AB76D-E86B-420B-98E5-39860186AE85}"/>
              </a:ext>
            </a:extLst>
          </p:cNvPr>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D5CC9F9D-E243-4888-B00A-FAECD2450118}"/>
              </a:ext>
            </a:extLst>
          </p:cNvPr>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DFB90B50-9D72-4602-ABE7-E99C73141A68}"/>
              </a:ext>
            </a:extLst>
          </p:cNvPr>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F7751B1B-9D39-4DD3-BD6A-263B6F84B2FC}"/>
              </a:ext>
            </a:extLst>
          </p:cNvPr>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it-IT" sz="1400" kern="1200">
                <a:latin typeface="Times New Roman" pitchFamily="18"/>
                <a:ea typeface="Lucida Sans Unicode" pitchFamily="2"/>
                <a:cs typeface="Tahoma" pitchFamily="2"/>
              </a:defRPr>
            </a:lvl1pPr>
          </a:lstStyle>
          <a:p>
            <a:pPr lvl="0"/>
            <a:fld id="{384FC892-D48A-43C2-AD5C-567CB8848443}" type="slidenum">
              <a:t>‹N›</a:t>
            </a:fld>
            <a:endParaRPr lang="it-IT"/>
          </a:p>
        </p:txBody>
      </p:sp>
    </p:spTree>
    <p:extLst>
      <p:ext uri="{BB962C8B-B14F-4D97-AF65-F5344CB8AC3E}">
        <p14:creationId xmlns:p14="http://schemas.microsoft.com/office/powerpoint/2010/main" val="1354780480"/>
      </p:ext>
    </p:extLst>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C6EDFBE8-B70E-4745-A0AA-7E5ED9A87AC0}"/>
              </a:ext>
            </a:extLst>
          </p:cNvPr>
          <p:cNvSpPr txBox="1">
            <a:spLocks noGrp="1"/>
          </p:cNvSpPr>
          <p:nvPr>
            <p:ph type="sldNum" sz="quarter" idx="5"/>
          </p:nvPr>
        </p:nvSpPr>
        <p:spPr>
          <a:ln/>
        </p:spPr>
        <p:txBody>
          <a:bodyPr lIns="0" tIns="0" rIns="0" bIns="0" anchor="b" anchorCtr="0">
            <a:noAutofit/>
          </a:bodyPr>
          <a:lstStyle/>
          <a:p>
            <a:pPr lvl="0"/>
            <a:fld id="{D797F7A9-E401-447A-8A49-06A5952C30D4}" type="slidenum">
              <a:t>1</a:t>
            </a:fld>
            <a:endParaRPr lang="it-IT"/>
          </a:p>
        </p:txBody>
      </p:sp>
      <p:sp>
        <p:nvSpPr>
          <p:cNvPr id="2" name="Segnaposto immagine diapositiva 1">
            <a:extLst>
              <a:ext uri="{FF2B5EF4-FFF2-40B4-BE49-F238E27FC236}">
                <a16:creationId xmlns:a16="http://schemas.microsoft.com/office/drawing/2014/main" id="{5B1BBE25-2896-4FF7-B3A8-7F14EEFDD1ED}"/>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AFB6CE84-B8C9-458F-A24B-349BC852F091}"/>
              </a:ext>
            </a:extLst>
          </p:cNvPr>
          <p:cNvSpPr txBox="1">
            <a:spLocks noGrp="1"/>
          </p:cNvSpPr>
          <p:nvPr>
            <p:ph type="body" sz="quarter" idx="1"/>
          </p:nvPr>
        </p:nvSpPr>
        <p:spPr/>
        <p:txBody>
          <a:bodyPr>
            <a:sp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F487A656-AF9D-4339-8148-43CD8741BF7C}"/>
              </a:ext>
            </a:extLst>
          </p:cNvPr>
          <p:cNvSpPr txBox="1">
            <a:spLocks noGrp="1"/>
          </p:cNvSpPr>
          <p:nvPr>
            <p:ph type="sldNum" sz="quarter" idx="5"/>
          </p:nvPr>
        </p:nvSpPr>
        <p:spPr>
          <a:ln/>
        </p:spPr>
        <p:txBody>
          <a:bodyPr lIns="0" tIns="0" rIns="0" bIns="0" anchor="b" anchorCtr="0">
            <a:noAutofit/>
          </a:bodyPr>
          <a:lstStyle/>
          <a:p>
            <a:pPr lvl="0"/>
            <a:fld id="{83FA2A7C-C22A-4C76-8BBD-5DC8781FC074}" type="slidenum">
              <a:t>2</a:t>
            </a:fld>
            <a:endParaRPr lang="it-IT"/>
          </a:p>
        </p:txBody>
      </p:sp>
      <p:sp>
        <p:nvSpPr>
          <p:cNvPr id="2" name="Segnaposto immagine diapositiva 1">
            <a:extLst>
              <a:ext uri="{FF2B5EF4-FFF2-40B4-BE49-F238E27FC236}">
                <a16:creationId xmlns:a16="http://schemas.microsoft.com/office/drawing/2014/main" id="{22F2F6A6-D5E0-41DD-9EB7-F48A039CA205}"/>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57E34B40-139D-4B38-AF33-950FD7D73CFF}"/>
              </a:ext>
            </a:extLst>
          </p:cNvPr>
          <p:cNvSpPr txBox="1">
            <a:spLocks noGrp="1"/>
          </p:cNvSpPr>
          <p:nvPr>
            <p:ph type="body" sz="quarter" idx="1"/>
          </p:nvPr>
        </p:nvSpPr>
        <p:spPr/>
        <p:txBody>
          <a:bodyPr>
            <a:spAutoFit/>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1CA98569-D3A5-4CC7-AEC0-E82A4AB07EA7}"/>
              </a:ext>
            </a:extLst>
          </p:cNvPr>
          <p:cNvSpPr txBox="1">
            <a:spLocks noGrp="1"/>
          </p:cNvSpPr>
          <p:nvPr>
            <p:ph type="sldNum" sz="quarter" idx="5"/>
          </p:nvPr>
        </p:nvSpPr>
        <p:spPr>
          <a:ln/>
        </p:spPr>
        <p:txBody>
          <a:bodyPr lIns="0" tIns="0" rIns="0" bIns="0" anchor="b" anchorCtr="0">
            <a:noAutofit/>
          </a:bodyPr>
          <a:lstStyle/>
          <a:p>
            <a:pPr lvl="0"/>
            <a:fld id="{4DC6C5E0-8935-4573-8F65-07224151DAEA}" type="slidenum">
              <a:t>3</a:t>
            </a:fld>
            <a:endParaRPr lang="it-IT"/>
          </a:p>
        </p:txBody>
      </p:sp>
      <p:sp>
        <p:nvSpPr>
          <p:cNvPr id="2" name="Segnaposto immagine diapositiva 1">
            <a:extLst>
              <a:ext uri="{FF2B5EF4-FFF2-40B4-BE49-F238E27FC236}">
                <a16:creationId xmlns:a16="http://schemas.microsoft.com/office/drawing/2014/main" id="{21058D37-678A-42CC-A457-83F42C3BCC50}"/>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B9454768-3205-43B9-8E00-C6DD5E40F79F}"/>
              </a:ext>
            </a:extLst>
          </p:cNvPr>
          <p:cNvSpPr txBox="1">
            <a:spLocks noGrp="1"/>
          </p:cNvSpPr>
          <p:nvPr>
            <p:ph type="body" sz="quarter" idx="1"/>
          </p:nvPr>
        </p:nvSpPr>
        <p:spPr/>
        <p:txBody>
          <a:bodyPr>
            <a:spAutoFit/>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74003943-6AF1-41CD-AEC7-6DE015BFEB25}"/>
              </a:ext>
            </a:extLst>
          </p:cNvPr>
          <p:cNvSpPr txBox="1">
            <a:spLocks noGrp="1"/>
          </p:cNvSpPr>
          <p:nvPr>
            <p:ph type="sldNum" sz="quarter" idx="5"/>
          </p:nvPr>
        </p:nvSpPr>
        <p:spPr>
          <a:ln/>
        </p:spPr>
        <p:txBody>
          <a:bodyPr lIns="0" tIns="0" rIns="0" bIns="0" anchor="b" anchorCtr="0">
            <a:noAutofit/>
          </a:bodyPr>
          <a:lstStyle/>
          <a:p>
            <a:pPr lvl="0"/>
            <a:fld id="{C99C7FF2-AFC5-4769-8E46-0D6761844A60}" type="slidenum">
              <a:t>4</a:t>
            </a:fld>
            <a:endParaRPr lang="it-IT"/>
          </a:p>
        </p:txBody>
      </p:sp>
      <p:sp>
        <p:nvSpPr>
          <p:cNvPr id="2" name="Segnaposto immagine diapositiva 1">
            <a:extLst>
              <a:ext uri="{FF2B5EF4-FFF2-40B4-BE49-F238E27FC236}">
                <a16:creationId xmlns:a16="http://schemas.microsoft.com/office/drawing/2014/main" id="{9F5E6E07-9825-48D5-8B89-AF72EA23DD66}"/>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3D959F8F-0A8A-4197-9F08-863DDAADAB92}"/>
              </a:ext>
            </a:extLst>
          </p:cNvPr>
          <p:cNvSpPr txBox="1">
            <a:spLocks noGrp="1"/>
          </p:cNvSpPr>
          <p:nvPr>
            <p:ph type="body" sz="quarter" idx="1"/>
          </p:nvPr>
        </p:nvSpPr>
        <p:spPr/>
        <p:txBody>
          <a:bodyPr>
            <a:spAutoFit/>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770A94CA-313F-4070-9787-0A139F400532}"/>
              </a:ext>
            </a:extLst>
          </p:cNvPr>
          <p:cNvSpPr txBox="1">
            <a:spLocks noGrp="1"/>
          </p:cNvSpPr>
          <p:nvPr>
            <p:ph type="sldNum" sz="quarter" idx="5"/>
          </p:nvPr>
        </p:nvSpPr>
        <p:spPr>
          <a:ln/>
        </p:spPr>
        <p:txBody>
          <a:bodyPr lIns="0" tIns="0" rIns="0" bIns="0" anchor="b" anchorCtr="0">
            <a:noAutofit/>
          </a:bodyPr>
          <a:lstStyle/>
          <a:p>
            <a:pPr lvl="0"/>
            <a:fld id="{A8C0BA2A-5C50-41A7-A73B-F43DDCF7E3B1}" type="slidenum">
              <a:t>5</a:t>
            </a:fld>
            <a:endParaRPr lang="it-IT"/>
          </a:p>
        </p:txBody>
      </p:sp>
      <p:sp>
        <p:nvSpPr>
          <p:cNvPr id="2" name="Segnaposto immagine diapositiva 1">
            <a:extLst>
              <a:ext uri="{FF2B5EF4-FFF2-40B4-BE49-F238E27FC236}">
                <a16:creationId xmlns:a16="http://schemas.microsoft.com/office/drawing/2014/main" id="{224CDB64-86BF-490E-BE42-8B93DCA9FF00}"/>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290C1E5F-0A32-47DA-BB32-B10EEE18BE4E}"/>
              </a:ext>
            </a:extLst>
          </p:cNvPr>
          <p:cNvSpPr txBox="1">
            <a:spLocks noGrp="1"/>
          </p:cNvSpPr>
          <p:nvPr>
            <p:ph type="body" sz="quarter" idx="1"/>
          </p:nvPr>
        </p:nvSpPr>
        <p:spPr/>
        <p:txBody>
          <a:bodyPr>
            <a:spAutoFit/>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D100DD2E-AC63-4BED-A386-61F06F1DBAB1}"/>
              </a:ext>
            </a:extLst>
          </p:cNvPr>
          <p:cNvSpPr txBox="1">
            <a:spLocks noGrp="1"/>
          </p:cNvSpPr>
          <p:nvPr>
            <p:ph type="sldNum" sz="quarter" idx="5"/>
          </p:nvPr>
        </p:nvSpPr>
        <p:spPr>
          <a:ln/>
        </p:spPr>
        <p:txBody>
          <a:bodyPr lIns="0" tIns="0" rIns="0" bIns="0" anchor="b" anchorCtr="0">
            <a:noAutofit/>
          </a:bodyPr>
          <a:lstStyle/>
          <a:p>
            <a:pPr lvl="0"/>
            <a:fld id="{A66F6A60-60C3-466E-9115-EC96CA3B8CB3}" type="slidenum">
              <a:t>6</a:t>
            </a:fld>
            <a:endParaRPr lang="it-IT"/>
          </a:p>
        </p:txBody>
      </p:sp>
      <p:sp>
        <p:nvSpPr>
          <p:cNvPr id="2" name="Segnaposto immagine diapositiva 1">
            <a:extLst>
              <a:ext uri="{FF2B5EF4-FFF2-40B4-BE49-F238E27FC236}">
                <a16:creationId xmlns:a16="http://schemas.microsoft.com/office/drawing/2014/main" id="{68690BF2-49DD-43D6-AA57-A8CD30279A2C}"/>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CB46B884-3AE9-44F9-BED1-A6CC136A110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10142C56-5C77-4164-AF5B-5BBDB7004725}"/>
              </a:ext>
            </a:extLst>
          </p:cNvPr>
          <p:cNvSpPr txBox="1">
            <a:spLocks noGrp="1"/>
          </p:cNvSpPr>
          <p:nvPr>
            <p:ph type="sldNum" sz="quarter" idx="5"/>
          </p:nvPr>
        </p:nvSpPr>
        <p:spPr>
          <a:ln/>
        </p:spPr>
        <p:txBody>
          <a:bodyPr lIns="0" tIns="0" rIns="0" bIns="0" anchor="b" anchorCtr="0">
            <a:noAutofit/>
          </a:bodyPr>
          <a:lstStyle/>
          <a:p>
            <a:pPr lvl="0"/>
            <a:fld id="{E71DF814-0CE6-4B8E-BBFD-E491E3F16E93}" type="slidenum">
              <a:t>7</a:t>
            </a:fld>
            <a:endParaRPr lang="it-IT"/>
          </a:p>
        </p:txBody>
      </p:sp>
      <p:sp>
        <p:nvSpPr>
          <p:cNvPr id="2" name="Segnaposto immagine diapositiva 1">
            <a:extLst>
              <a:ext uri="{FF2B5EF4-FFF2-40B4-BE49-F238E27FC236}">
                <a16:creationId xmlns:a16="http://schemas.microsoft.com/office/drawing/2014/main" id="{97BB8FEC-F93B-4B66-A884-BA02E5BA9C2E}"/>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F70D1E23-9BFA-44D0-9DBB-43D6007ED4F1}"/>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02DADBC1-94C0-4B87-AF75-348411E5C059}"/>
              </a:ext>
            </a:extLst>
          </p:cNvPr>
          <p:cNvSpPr txBox="1">
            <a:spLocks noGrp="1"/>
          </p:cNvSpPr>
          <p:nvPr>
            <p:ph type="sldNum" sz="quarter" idx="5"/>
          </p:nvPr>
        </p:nvSpPr>
        <p:spPr>
          <a:ln/>
        </p:spPr>
        <p:txBody>
          <a:bodyPr lIns="0" tIns="0" rIns="0" bIns="0" anchor="b" anchorCtr="0">
            <a:noAutofit/>
          </a:bodyPr>
          <a:lstStyle/>
          <a:p>
            <a:pPr lvl="0"/>
            <a:fld id="{64A5B4B0-D3E6-4E7A-8217-78E9D37ED4F5}" type="slidenum">
              <a:t>8</a:t>
            </a:fld>
            <a:endParaRPr lang="it-IT"/>
          </a:p>
        </p:txBody>
      </p:sp>
      <p:sp>
        <p:nvSpPr>
          <p:cNvPr id="2" name="Segnaposto immagine diapositiva 1">
            <a:extLst>
              <a:ext uri="{FF2B5EF4-FFF2-40B4-BE49-F238E27FC236}">
                <a16:creationId xmlns:a16="http://schemas.microsoft.com/office/drawing/2014/main" id="{A76B7568-5782-427C-8408-663AF37948B3}"/>
              </a:ext>
            </a:extLst>
          </p:cNvPr>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a:extLst>
              <a:ext uri="{FF2B5EF4-FFF2-40B4-BE49-F238E27FC236}">
                <a16:creationId xmlns:a16="http://schemas.microsoft.com/office/drawing/2014/main" id="{0A03307D-C452-4549-A0E5-07C13106A1D5}"/>
              </a:ext>
            </a:extLst>
          </p:cNvPr>
          <p:cNvSpPr txBox="1">
            <a:spLocks noGrp="1"/>
          </p:cNvSpPr>
          <p:nvPr>
            <p:ph type="body" sz="quarter"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1DC8A4-32A8-42A8-831F-B837D2792CB0}"/>
              </a:ext>
            </a:extLst>
          </p:cNvPr>
          <p:cNvSpPr>
            <a:spLocks noGrp="1"/>
          </p:cNvSpPr>
          <p:nvPr>
            <p:ph type="ctrTitle"/>
          </p:nvPr>
        </p:nvSpPr>
        <p:spPr>
          <a:xfrm>
            <a:off x="1260475" y="1236663"/>
            <a:ext cx="7559675" cy="2632075"/>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F2740CC-716B-4CC9-B082-C0FE5733F495}"/>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B24E9E7-CFDB-440B-BD42-2C3857BB6AFC}"/>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FECFBAE2-80FA-45F0-8674-F57FB83DCCB9}"/>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D7635BDC-70A6-4A54-971C-D2A60F2CAEBF}"/>
              </a:ext>
            </a:extLst>
          </p:cNvPr>
          <p:cNvSpPr>
            <a:spLocks noGrp="1"/>
          </p:cNvSpPr>
          <p:nvPr>
            <p:ph type="sldNum" sz="quarter" idx="12"/>
          </p:nvPr>
        </p:nvSpPr>
        <p:spPr/>
        <p:txBody>
          <a:bodyPr/>
          <a:lstStyle/>
          <a:p>
            <a:pPr lvl="0"/>
            <a:fld id="{159F91C2-6985-4C67-8F83-8EB43CCE30DA}" type="slidenum">
              <a:t>‹N›</a:t>
            </a:fld>
            <a:endParaRPr lang="it-IT"/>
          </a:p>
        </p:txBody>
      </p:sp>
    </p:spTree>
    <p:extLst>
      <p:ext uri="{BB962C8B-B14F-4D97-AF65-F5344CB8AC3E}">
        <p14:creationId xmlns:p14="http://schemas.microsoft.com/office/powerpoint/2010/main" val="197764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5E5D5-DFA9-4301-B055-9E5C9138229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526BD07-B0C2-425C-9284-A11DF8CF5F9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8CBD347-1377-40F7-B06D-2F56206A9AC2}"/>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A58A6BBA-1BF9-413A-8449-65B6E2176AF1}"/>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BB98EDDC-B80F-43C2-93B9-E3A194E8C290}"/>
              </a:ext>
            </a:extLst>
          </p:cNvPr>
          <p:cNvSpPr>
            <a:spLocks noGrp="1"/>
          </p:cNvSpPr>
          <p:nvPr>
            <p:ph type="sldNum" sz="quarter" idx="12"/>
          </p:nvPr>
        </p:nvSpPr>
        <p:spPr/>
        <p:txBody>
          <a:bodyPr/>
          <a:lstStyle/>
          <a:p>
            <a:pPr lvl="0"/>
            <a:fld id="{8B7DD94F-B6AA-4660-9E16-055337CC70E3}" type="slidenum">
              <a:t>‹N›</a:t>
            </a:fld>
            <a:endParaRPr lang="it-IT"/>
          </a:p>
        </p:txBody>
      </p:sp>
    </p:spTree>
    <p:extLst>
      <p:ext uri="{BB962C8B-B14F-4D97-AF65-F5344CB8AC3E}">
        <p14:creationId xmlns:p14="http://schemas.microsoft.com/office/powerpoint/2010/main" val="14154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23594F9-FB17-47F8-824D-058CC8D34719}"/>
              </a:ext>
            </a:extLst>
          </p:cNvPr>
          <p:cNvSpPr>
            <a:spLocks noGrp="1"/>
          </p:cNvSpPr>
          <p:nvPr>
            <p:ph type="title" orient="vert"/>
          </p:nvPr>
        </p:nvSpPr>
        <p:spPr>
          <a:xfrm>
            <a:off x="7308850" y="301625"/>
            <a:ext cx="2266950" cy="645636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BB935BB-3698-47A7-B440-1D0414940EA9}"/>
              </a:ext>
            </a:extLst>
          </p:cNvPr>
          <p:cNvSpPr>
            <a:spLocks noGrp="1"/>
          </p:cNvSpPr>
          <p:nvPr>
            <p:ph type="body" orient="vert" idx="1"/>
          </p:nvPr>
        </p:nvSpPr>
        <p:spPr>
          <a:xfrm>
            <a:off x="503238" y="301625"/>
            <a:ext cx="6653212" cy="645636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722BCB-CEE9-414E-AF3B-7FB644EC3D4C}"/>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B4FA92BC-AFEC-4D09-813E-78D3A4490DDB}"/>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1B27B269-024F-4EB6-9018-48D2C71D635C}"/>
              </a:ext>
            </a:extLst>
          </p:cNvPr>
          <p:cNvSpPr>
            <a:spLocks noGrp="1"/>
          </p:cNvSpPr>
          <p:nvPr>
            <p:ph type="sldNum" sz="quarter" idx="12"/>
          </p:nvPr>
        </p:nvSpPr>
        <p:spPr/>
        <p:txBody>
          <a:bodyPr/>
          <a:lstStyle/>
          <a:p>
            <a:pPr lvl="0"/>
            <a:fld id="{80E24FAC-50C5-456C-8BC8-0A3F0622ED5A}" type="slidenum">
              <a:t>‹N›</a:t>
            </a:fld>
            <a:endParaRPr lang="it-IT"/>
          </a:p>
        </p:txBody>
      </p:sp>
    </p:spTree>
    <p:extLst>
      <p:ext uri="{BB962C8B-B14F-4D97-AF65-F5344CB8AC3E}">
        <p14:creationId xmlns:p14="http://schemas.microsoft.com/office/powerpoint/2010/main" val="214508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FA4942-075E-4EBC-8869-59C6963AE19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622A1B-9355-456B-8655-BAEE28ACB4C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A7F04C6-8CE9-4F38-AF18-5BB465CA086A}"/>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45CFF73A-4E68-4457-B2B5-13FE07E02C80}"/>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E35BD2D9-36A7-4D27-884B-9E9F590453E8}"/>
              </a:ext>
            </a:extLst>
          </p:cNvPr>
          <p:cNvSpPr>
            <a:spLocks noGrp="1"/>
          </p:cNvSpPr>
          <p:nvPr>
            <p:ph type="sldNum" sz="quarter" idx="12"/>
          </p:nvPr>
        </p:nvSpPr>
        <p:spPr/>
        <p:txBody>
          <a:bodyPr/>
          <a:lstStyle/>
          <a:p>
            <a:pPr lvl="0"/>
            <a:fld id="{49D2ADC3-D9CE-46F3-90B2-6B2FD658EDEA}" type="slidenum">
              <a:t>‹N›</a:t>
            </a:fld>
            <a:endParaRPr lang="it-IT"/>
          </a:p>
        </p:txBody>
      </p:sp>
    </p:spTree>
    <p:extLst>
      <p:ext uri="{BB962C8B-B14F-4D97-AF65-F5344CB8AC3E}">
        <p14:creationId xmlns:p14="http://schemas.microsoft.com/office/powerpoint/2010/main" val="74914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3A2A47-E7DE-464F-B996-5E16ADDBFC69}"/>
              </a:ext>
            </a:extLst>
          </p:cNvPr>
          <p:cNvSpPr>
            <a:spLocks noGrp="1"/>
          </p:cNvSpPr>
          <p:nvPr>
            <p:ph type="title"/>
          </p:nvPr>
        </p:nvSpPr>
        <p:spPr>
          <a:xfrm>
            <a:off x="687388" y="1884363"/>
            <a:ext cx="8694737" cy="31448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3138F98-AACE-41CB-ACD7-71B802F7E26E}"/>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D5234E8-0EB4-45F3-9F2E-5867638F1C5E}"/>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243CA908-6DC7-4500-AD18-8242DD17AF7D}"/>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B373FCB5-8231-4AA9-AAE4-F706B55F92FB}"/>
              </a:ext>
            </a:extLst>
          </p:cNvPr>
          <p:cNvSpPr>
            <a:spLocks noGrp="1"/>
          </p:cNvSpPr>
          <p:nvPr>
            <p:ph type="sldNum" sz="quarter" idx="12"/>
          </p:nvPr>
        </p:nvSpPr>
        <p:spPr/>
        <p:txBody>
          <a:bodyPr/>
          <a:lstStyle/>
          <a:p>
            <a:pPr lvl="0"/>
            <a:fld id="{9989EEC0-E502-4E3E-846D-3BFA6BF0E65F}" type="slidenum">
              <a:t>‹N›</a:t>
            </a:fld>
            <a:endParaRPr lang="it-IT"/>
          </a:p>
        </p:txBody>
      </p:sp>
    </p:spTree>
    <p:extLst>
      <p:ext uri="{BB962C8B-B14F-4D97-AF65-F5344CB8AC3E}">
        <p14:creationId xmlns:p14="http://schemas.microsoft.com/office/powerpoint/2010/main" val="203268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04473B-9D0F-4C24-8F58-704E1467889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360015C-2C76-4747-8656-D384DF580D94}"/>
              </a:ext>
            </a:extLst>
          </p:cNvPr>
          <p:cNvSpPr>
            <a:spLocks noGrp="1"/>
          </p:cNvSpPr>
          <p:nvPr>
            <p:ph sz="half" idx="1"/>
          </p:nvPr>
        </p:nvSpPr>
        <p:spPr>
          <a:xfrm>
            <a:off x="503238" y="1768475"/>
            <a:ext cx="4459287" cy="49895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73ED213-BB5C-4B9E-9EE0-6C92C7C6C4BD}"/>
              </a:ext>
            </a:extLst>
          </p:cNvPr>
          <p:cNvSpPr>
            <a:spLocks noGrp="1"/>
          </p:cNvSpPr>
          <p:nvPr>
            <p:ph sz="half" idx="2"/>
          </p:nvPr>
        </p:nvSpPr>
        <p:spPr>
          <a:xfrm>
            <a:off x="5114925" y="1768475"/>
            <a:ext cx="4460875" cy="49895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C68215B-CD5A-47E8-9624-79184E440BFE}"/>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482F1B36-2EB9-4C22-8710-54F065BAD0E3}"/>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4231A9BE-B493-465F-9E69-D9940BA0323C}"/>
              </a:ext>
            </a:extLst>
          </p:cNvPr>
          <p:cNvSpPr>
            <a:spLocks noGrp="1"/>
          </p:cNvSpPr>
          <p:nvPr>
            <p:ph type="sldNum" sz="quarter" idx="12"/>
          </p:nvPr>
        </p:nvSpPr>
        <p:spPr/>
        <p:txBody>
          <a:bodyPr/>
          <a:lstStyle/>
          <a:p>
            <a:pPr lvl="0"/>
            <a:fld id="{310AAEA5-66E8-4CF8-9D44-8B9CF77A52B4}" type="slidenum">
              <a:t>‹N›</a:t>
            </a:fld>
            <a:endParaRPr lang="it-IT"/>
          </a:p>
        </p:txBody>
      </p:sp>
    </p:spTree>
    <p:extLst>
      <p:ext uri="{BB962C8B-B14F-4D97-AF65-F5344CB8AC3E}">
        <p14:creationId xmlns:p14="http://schemas.microsoft.com/office/powerpoint/2010/main" val="390436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13C5C7-7EA3-46F4-9865-53CCF504E317}"/>
              </a:ext>
            </a:extLst>
          </p:cNvPr>
          <p:cNvSpPr>
            <a:spLocks noGrp="1"/>
          </p:cNvSpPr>
          <p:nvPr>
            <p:ph type="title"/>
          </p:nvPr>
        </p:nvSpPr>
        <p:spPr>
          <a:xfrm>
            <a:off x="693738" y="403225"/>
            <a:ext cx="8694737" cy="1460500"/>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A225C03-EDDB-4897-8419-F207B7567392}"/>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A026758-A707-4FAC-8A6B-487E598E9B66}"/>
              </a:ext>
            </a:extLst>
          </p:cNvPr>
          <p:cNvSpPr>
            <a:spLocks noGrp="1"/>
          </p:cNvSpPr>
          <p:nvPr>
            <p:ph sz="half" idx="2"/>
          </p:nvPr>
        </p:nvSpPr>
        <p:spPr>
          <a:xfrm>
            <a:off x="693738" y="2760663"/>
            <a:ext cx="4265612" cy="4062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2FB3A8A-6635-4833-9C09-C265D9C06DD5}"/>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CB6D362-F568-4F30-87A0-695EB63194D0}"/>
              </a:ext>
            </a:extLst>
          </p:cNvPr>
          <p:cNvSpPr>
            <a:spLocks noGrp="1"/>
          </p:cNvSpPr>
          <p:nvPr>
            <p:ph sz="quarter" idx="4"/>
          </p:nvPr>
        </p:nvSpPr>
        <p:spPr>
          <a:xfrm>
            <a:off x="5103813" y="2760663"/>
            <a:ext cx="4284662" cy="4062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9B4C383-ED9B-46D0-811C-B75524E639D3}"/>
              </a:ext>
            </a:extLst>
          </p:cNvPr>
          <p:cNvSpPr>
            <a:spLocks noGrp="1"/>
          </p:cNvSpPr>
          <p:nvPr>
            <p:ph type="dt" sz="half" idx="10"/>
          </p:nvPr>
        </p:nvSpPr>
        <p:spPr/>
        <p:txBody>
          <a:bodyPr/>
          <a:lstStyle/>
          <a:p>
            <a:pPr lvl="0"/>
            <a:endParaRPr lang="it-IT"/>
          </a:p>
        </p:txBody>
      </p:sp>
      <p:sp>
        <p:nvSpPr>
          <p:cNvPr id="8" name="Segnaposto piè di pagina 7">
            <a:extLst>
              <a:ext uri="{FF2B5EF4-FFF2-40B4-BE49-F238E27FC236}">
                <a16:creationId xmlns:a16="http://schemas.microsoft.com/office/drawing/2014/main" id="{3F36B47B-658C-4907-8495-7EE5CAA80479}"/>
              </a:ext>
            </a:extLst>
          </p:cNvPr>
          <p:cNvSpPr>
            <a:spLocks noGrp="1"/>
          </p:cNvSpPr>
          <p:nvPr>
            <p:ph type="ftr" sz="quarter" idx="11"/>
          </p:nvPr>
        </p:nvSpPr>
        <p:spPr/>
        <p:txBody>
          <a:bodyPr/>
          <a:lstStyle/>
          <a:p>
            <a:pPr lvl="0"/>
            <a:endParaRPr lang="it-IT"/>
          </a:p>
        </p:txBody>
      </p:sp>
      <p:sp>
        <p:nvSpPr>
          <p:cNvPr id="9" name="Segnaposto numero diapositiva 8">
            <a:extLst>
              <a:ext uri="{FF2B5EF4-FFF2-40B4-BE49-F238E27FC236}">
                <a16:creationId xmlns:a16="http://schemas.microsoft.com/office/drawing/2014/main" id="{6537DC5E-DC4C-45EF-90F0-1B3B27A921D0}"/>
              </a:ext>
            </a:extLst>
          </p:cNvPr>
          <p:cNvSpPr>
            <a:spLocks noGrp="1"/>
          </p:cNvSpPr>
          <p:nvPr>
            <p:ph type="sldNum" sz="quarter" idx="12"/>
          </p:nvPr>
        </p:nvSpPr>
        <p:spPr/>
        <p:txBody>
          <a:bodyPr/>
          <a:lstStyle/>
          <a:p>
            <a:pPr lvl="0"/>
            <a:fld id="{690B55E2-29A8-4CC3-940D-710F358BB34B}" type="slidenum">
              <a:t>‹N›</a:t>
            </a:fld>
            <a:endParaRPr lang="it-IT"/>
          </a:p>
        </p:txBody>
      </p:sp>
    </p:spTree>
    <p:extLst>
      <p:ext uri="{BB962C8B-B14F-4D97-AF65-F5344CB8AC3E}">
        <p14:creationId xmlns:p14="http://schemas.microsoft.com/office/powerpoint/2010/main" val="166708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51A789-C06B-4F59-BBDB-D91EAB8FC42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17A208A-BB3C-4B4E-AEBA-E2A0C9C25D41}"/>
              </a:ext>
            </a:extLst>
          </p:cNvPr>
          <p:cNvSpPr>
            <a:spLocks noGrp="1"/>
          </p:cNvSpPr>
          <p:nvPr>
            <p:ph type="dt" sz="half" idx="10"/>
          </p:nvPr>
        </p:nvSpPr>
        <p:spPr/>
        <p:txBody>
          <a:bodyPr/>
          <a:lstStyle/>
          <a:p>
            <a:pPr lvl="0"/>
            <a:endParaRPr lang="it-IT"/>
          </a:p>
        </p:txBody>
      </p:sp>
      <p:sp>
        <p:nvSpPr>
          <p:cNvPr id="4" name="Segnaposto piè di pagina 3">
            <a:extLst>
              <a:ext uri="{FF2B5EF4-FFF2-40B4-BE49-F238E27FC236}">
                <a16:creationId xmlns:a16="http://schemas.microsoft.com/office/drawing/2014/main" id="{EE769FA9-39FB-4F00-89DF-1EA1773DFD07}"/>
              </a:ext>
            </a:extLst>
          </p:cNvPr>
          <p:cNvSpPr>
            <a:spLocks noGrp="1"/>
          </p:cNvSpPr>
          <p:nvPr>
            <p:ph type="ftr" sz="quarter" idx="11"/>
          </p:nvPr>
        </p:nvSpPr>
        <p:spPr/>
        <p:txBody>
          <a:bodyPr/>
          <a:lstStyle/>
          <a:p>
            <a:pPr lvl="0"/>
            <a:endParaRPr lang="it-IT"/>
          </a:p>
        </p:txBody>
      </p:sp>
      <p:sp>
        <p:nvSpPr>
          <p:cNvPr id="5" name="Segnaposto numero diapositiva 4">
            <a:extLst>
              <a:ext uri="{FF2B5EF4-FFF2-40B4-BE49-F238E27FC236}">
                <a16:creationId xmlns:a16="http://schemas.microsoft.com/office/drawing/2014/main" id="{DFE15408-B2A5-4386-9B00-93E4D13E1200}"/>
              </a:ext>
            </a:extLst>
          </p:cNvPr>
          <p:cNvSpPr>
            <a:spLocks noGrp="1"/>
          </p:cNvSpPr>
          <p:nvPr>
            <p:ph type="sldNum" sz="quarter" idx="12"/>
          </p:nvPr>
        </p:nvSpPr>
        <p:spPr/>
        <p:txBody>
          <a:bodyPr/>
          <a:lstStyle/>
          <a:p>
            <a:pPr lvl="0"/>
            <a:fld id="{7011203C-1E2B-4A4D-BCDC-4DBC9F3EC035}" type="slidenum">
              <a:t>‹N›</a:t>
            </a:fld>
            <a:endParaRPr lang="it-IT"/>
          </a:p>
        </p:txBody>
      </p:sp>
    </p:spTree>
    <p:extLst>
      <p:ext uri="{BB962C8B-B14F-4D97-AF65-F5344CB8AC3E}">
        <p14:creationId xmlns:p14="http://schemas.microsoft.com/office/powerpoint/2010/main" val="240138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956C082-7388-4416-B800-87B2A9104295}"/>
              </a:ext>
            </a:extLst>
          </p:cNvPr>
          <p:cNvSpPr>
            <a:spLocks noGrp="1"/>
          </p:cNvSpPr>
          <p:nvPr>
            <p:ph type="dt" sz="half" idx="10"/>
          </p:nvPr>
        </p:nvSpPr>
        <p:spPr/>
        <p:txBody>
          <a:bodyPr/>
          <a:lstStyle/>
          <a:p>
            <a:pPr lvl="0"/>
            <a:endParaRPr lang="it-IT"/>
          </a:p>
        </p:txBody>
      </p:sp>
      <p:sp>
        <p:nvSpPr>
          <p:cNvPr id="3" name="Segnaposto piè di pagina 2">
            <a:extLst>
              <a:ext uri="{FF2B5EF4-FFF2-40B4-BE49-F238E27FC236}">
                <a16:creationId xmlns:a16="http://schemas.microsoft.com/office/drawing/2014/main" id="{E3450E7F-C19F-433F-90ED-F2DEACB84BBD}"/>
              </a:ext>
            </a:extLst>
          </p:cNvPr>
          <p:cNvSpPr>
            <a:spLocks noGrp="1"/>
          </p:cNvSpPr>
          <p:nvPr>
            <p:ph type="ftr" sz="quarter" idx="11"/>
          </p:nvPr>
        </p:nvSpPr>
        <p:spPr/>
        <p:txBody>
          <a:bodyPr/>
          <a:lstStyle/>
          <a:p>
            <a:pPr lvl="0"/>
            <a:endParaRPr lang="it-IT"/>
          </a:p>
        </p:txBody>
      </p:sp>
      <p:sp>
        <p:nvSpPr>
          <p:cNvPr id="4" name="Segnaposto numero diapositiva 3">
            <a:extLst>
              <a:ext uri="{FF2B5EF4-FFF2-40B4-BE49-F238E27FC236}">
                <a16:creationId xmlns:a16="http://schemas.microsoft.com/office/drawing/2014/main" id="{B9DA8337-9B4B-4E01-B9DE-0666671038AD}"/>
              </a:ext>
            </a:extLst>
          </p:cNvPr>
          <p:cNvSpPr>
            <a:spLocks noGrp="1"/>
          </p:cNvSpPr>
          <p:nvPr>
            <p:ph type="sldNum" sz="quarter" idx="12"/>
          </p:nvPr>
        </p:nvSpPr>
        <p:spPr/>
        <p:txBody>
          <a:bodyPr/>
          <a:lstStyle/>
          <a:p>
            <a:pPr lvl="0"/>
            <a:fld id="{2726F213-3C8C-4519-BB8F-6CE3FB0D85F7}" type="slidenum">
              <a:t>‹N›</a:t>
            </a:fld>
            <a:endParaRPr lang="it-IT"/>
          </a:p>
        </p:txBody>
      </p:sp>
    </p:spTree>
    <p:extLst>
      <p:ext uri="{BB962C8B-B14F-4D97-AF65-F5344CB8AC3E}">
        <p14:creationId xmlns:p14="http://schemas.microsoft.com/office/powerpoint/2010/main" val="361131127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6A68E3-DEC2-40AA-8215-1DBFAA2F9BBB}"/>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76B8D8F-A911-4BEA-8D31-D433FA95B205}"/>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F201131-FE76-4262-91DD-767196E11163}"/>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1725CAB-6B61-459C-B73A-0DB3B0E372D1}"/>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DC4450F1-9E4D-4982-BED4-328EF1EC1332}"/>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1F7F0D4B-78F9-4AD4-8D90-1A36E13D02AB}"/>
              </a:ext>
            </a:extLst>
          </p:cNvPr>
          <p:cNvSpPr>
            <a:spLocks noGrp="1"/>
          </p:cNvSpPr>
          <p:nvPr>
            <p:ph type="sldNum" sz="quarter" idx="12"/>
          </p:nvPr>
        </p:nvSpPr>
        <p:spPr/>
        <p:txBody>
          <a:bodyPr/>
          <a:lstStyle/>
          <a:p>
            <a:pPr lvl="0"/>
            <a:fld id="{1FFE5A38-73EB-426B-8E45-F3FC6BF3FC8C}" type="slidenum">
              <a:t>‹N›</a:t>
            </a:fld>
            <a:endParaRPr lang="it-IT"/>
          </a:p>
        </p:txBody>
      </p:sp>
    </p:spTree>
    <p:extLst>
      <p:ext uri="{BB962C8B-B14F-4D97-AF65-F5344CB8AC3E}">
        <p14:creationId xmlns:p14="http://schemas.microsoft.com/office/powerpoint/2010/main" val="222206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17F585-B362-41DA-AE31-52C62063C431}"/>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B846940-C0F2-472F-9860-5C608D9F886F}"/>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B96E455-7584-45D7-BDCC-99F9203906FC}"/>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8AE9E1A-0FAE-4425-84E2-1720E02372FA}"/>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AAABEEDF-8926-45A4-9398-4F4276DD1681}"/>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0B2A8CD8-59A7-4A90-B2D4-F04E46499230}"/>
              </a:ext>
            </a:extLst>
          </p:cNvPr>
          <p:cNvSpPr>
            <a:spLocks noGrp="1"/>
          </p:cNvSpPr>
          <p:nvPr>
            <p:ph type="sldNum" sz="quarter" idx="12"/>
          </p:nvPr>
        </p:nvSpPr>
        <p:spPr/>
        <p:txBody>
          <a:bodyPr/>
          <a:lstStyle/>
          <a:p>
            <a:pPr lvl="0"/>
            <a:fld id="{BEC0CAE1-CBF4-4446-B7B1-93B569111072}" type="slidenum">
              <a:t>‹N›</a:t>
            </a:fld>
            <a:endParaRPr lang="it-IT"/>
          </a:p>
        </p:txBody>
      </p:sp>
    </p:spTree>
    <p:extLst>
      <p:ext uri="{BB962C8B-B14F-4D97-AF65-F5344CB8AC3E}">
        <p14:creationId xmlns:p14="http://schemas.microsoft.com/office/powerpoint/2010/main" val="366789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14982FB-E26E-4635-A5E2-CB9AF33A1FEE}"/>
              </a:ext>
            </a:extLst>
          </p:cNvPr>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it-IT"/>
          </a:p>
        </p:txBody>
      </p:sp>
      <p:sp>
        <p:nvSpPr>
          <p:cNvPr id="3" name="Segnaposto testo 2">
            <a:extLst>
              <a:ext uri="{FF2B5EF4-FFF2-40B4-BE49-F238E27FC236}">
                <a16:creationId xmlns:a16="http://schemas.microsoft.com/office/drawing/2014/main" id="{91087C05-4394-43BA-86E3-DD5D886664C8}"/>
              </a:ext>
            </a:extLst>
          </p:cNvPr>
          <p:cNvSpPr txBox="1">
            <a:spLocks noGrp="1"/>
          </p:cNvSpPr>
          <p:nvPr>
            <p:ph type="body" idx="1"/>
          </p:nvPr>
        </p:nvSpPr>
        <p:spPr>
          <a:xfrm>
            <a:off x="503999" y="1769040"/>
            <a:ext cx="9071640" cy="4989240"/>
          </a:xfrm>
          <a:prstGeom prst="rect">
            <a:avLst/>
          </a:prstGeom>
          <a:noFill/>
          <a:ln>
            <a:noFill/>
          </a:ln>
        </p:spPr>
        <p:txBody>
          <a:bodyPr lIns="0" tIns="0" rIns="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31C3EA4-1966-4106-A4DE-29465847727C}"/>
              </a:ext>
            </a:extLst>
          </p:cNvPr>
          <p:cNvSpPr txBox="1">
            <a:spLocks noGrp="1"/>
          </p:cNvSpPr>
          <p:nvPr>
            <p:ph type="dt" sz="half" idx="2"/>
          </p:nvPr>
        </p:nvSpPr>
        <p:spPr>
          <a:xfrm>
            <a:off x="503999" y="6887160"/>
            <a:ext cx="2348280" cy="521280"/>
          </a:xfrm>
          <a:prstGeom prst="rect">
            <a:avLst/>
          </a:prstGeom>
          <a:noFill/>
          <a:ln>
            <a:noFill/>
          </a:ln>
        </p:spPr>
        <p:txBody>
          <a:bodyPr lIns="0" tIns="0" rIns="0" bIns="0" anchorCtr="0">
            <a:noAutofit/>
          </a:bodyPr>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piè di pagina 4">
            <a:extLst>
              <a:ext uri="{FF2B5EF4-FFF2-40B4-BE49-F238E27FC236}">
                <a16:creationId xmlns:a16="http://schemas.microsoft.com/office/drawing/2014/main" id="{DB5AB750-6CC9-45D0-AE16-F88890FF1A16}"/>
              </a:ext>
            </a:extLst>
          </p:cNvPr>
          <p:cNvSpPr txBox="1">
            <a:spLocks noGrp="1"/>
          </p:cNvSpPr>
          <p:nvPr>
            <p:ph type="ftr" sz="quarter" idx="3"/>
          </p:nvPr>
        </p:nvSpPr>
        <p:spPr>
          <a:xfrm>
            <a:off x="3447360" y="6887160"/>
            <a:ext cx="3195000" cy="521280"/>
          </a:xfrm>
          <a:prstGeom prst="rect">
            <a:avLst/>
          </a:prstGeom>
          <a:noFill/>
          <a:ln>
            <a:noFill/>
          </a:ln>
        </p:spPr>
        <p:txBody>
          <a:bodyPr lIns="0" tIns="0" rIns="0" bIns="0" anchorCtr="0">
            <a:noAutofit/>
          </a:bodyPr>
          <a:lstStyle>
            <a:lvl1pPr lvl="0" algn="ct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numero diapositiva 5">
            <a:extLst>
              <a:ext uri="{FF2B5EF4-FFF2-40B4-BE49-F238E27FC236}">
                <a16:creationId xmlns:a16="http://schemas.microsoft.com/office/drawing/2014/main" id="{BF3B0E4B-2567-426E-B276-1A7DD650690E}"/>
              </a:ext>
            </a:extLst>
          </p:cNvPr>
          <p:cNvSpPr txBox="1">
            <a:spLocks noGrp="1"/>
          </p:cNvSpPr>
          <p:nvPr>
            <p:ph type="sldNum" sz="quarter" idx="4"/>
          </p:nvPr>
        </p:nvSpPr>
        <p:spPr>
          <a:xfrm>
            <a:off x="7227360" y="6887160"/>
            <a:ext cx="2348280" cy="521280"/>
          </a:xfrm>
          <a:prstGeom prst="rect">
            <a:avLst/>
          </a:prstGeom>
          <a:noFill/>
          <a:ln>
            <a:noFill/>
          </a:ln>
        </p:spPr>
        <p:txBody>
          <a:bodyPr lIns="0" tIns="0" rIns="0" bIns="0" anchorCtr="0">
            <a:noAutofit/>
          </a:bodyPr>
          <a:lstStyle>
            <a:lvl1pPr lvl="0" algn="r" rtl="0" hangingPunct="0">
              <a:buNone/>
              <a:tabLst/>
              <a:defRPr lang="it-IT" sz="1400" kern="1200">
                <a:latin typeface="Times New Roman" pitchFamily="18"/>
                <a:ea typeface="Lucida Sans Unicode" pitchFamily="2"/>
                <a:cs typeface="Tahoma" pitchFamily="2"/>
              </a:defRPr>
            </a:lvl1pPr>
          </a:lstStyle>
          <a:p>
            <a:pPr lvl="0"/>
            <a:fld id="{D210A1C4-42AC-48EF-9035-A66E58530B4B}"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hangingPunct="0">
        <a:tabLst/>
        <a:defRPr lang="it-IT"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it-IT" sz="3200" b="0" i="0" u="none" strike="noStrike" kern="1200">
          <a:ln>
            <a:noFill/>
          </a:ln>
          <a:latin typeface="Arial" pitchFamily="18"/>
          <a:ea typeface="Microsoft YaHei" pitchFamily="2"/>
          <a:cs typeface="Mang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B1DC83-1762-4518-8E2A-2CE7CD6AA270}"/>
              </a:ext>
            </a:extLst>
          </p:cNvPr>
          <p:cNvSpPr txBox="1">
            <a:spLocks noGrp="1"/>
          </p:cNvSpPr>
          <p:nvPr>
            <p:ph type="title" idx="4294967295"/>
          </p:nvPr>
        </p:nvSpPr>
        <p:spPr/>
        <p:txBody>
          <a:bodyPr>
            <a:spAutoFit/>
          </a:bodyPr>
          <a:lstStyle/>
          <a:p>
            <a:pPr lvl="0"/>
            <a:r>
              <a:rPr lang="it-IT"/>
              <a:t>Padre maestro e amico</a:t>
            </a:r>
          </a:p>
        </p:txBody>
      </p:sp>
      <p:sp>
        <p:nvSpPr>
          <p:cNvPr id="3" name="Segnaposto testo 2">
            <a:extLst>
              <a:ext uri="{FF2B5EF4-FFF2-40B4-BE49-F238E27FC236}">
                <a16:creationId xmlns:a16="http://schemas.microsoft.com/office/drawing/2014/main" id="{E741E507-F6BD-4A57-8933-ED9366DA9CBB}"/>
              </a:ext>
            </a:extLst>
          </p:cNvPr>
          <p:cNvSpPr txBox="1">
            <a:spLocks noGrp="1"/>
          </p:cNvSpPr>
          <p:nvPr>
            <p:ph type="body" idx="4294967295"/>
          </p:nvPr>
        </p:nvSpPr>
        <p:spPr>
          <a:xfrm>
            <a:off x="529920" y="1548000"/>
            <a:ext cx="9071640" cy="6721200"/>
          </a:xfrm>
        </p:spPr>
        <p:txBody>
          <a:bodyPr>
            <a:spAutoFit/>
          </a:bodyPr>
          <a:lstStyle/>
          <a:p>
            <a:pPr lvl="0"/>
            <a:r>
              <a:rPr lang="it-IT" b="1" dirty="0">
                <a:latin typeface="Nirmala UI" pitchFamily="34"/>
              </a:rPr>
              <a:t>DAL VANGELO SECONDO MARCO</a:t>
            </a:r>
          </a:p>
          <a:p>
            <a:pPr lvl="0"/>
            <a:r>
              <a:rPr lang="it-IT" sz="3000" dirty="0">
                <a:solidFill>
                  <a:srgbClr val="3E3E3E"/>
                </a:solidFill>
                <a:latin typeface="Nirmala UI" pitchFamily="34"/>
              </a:rPr>
              <a:t>«Gesù si mise di nuovo a insegnare presso il mare. Una gran folla si radunò intorno a lui. Perciò egli, montato su una barca, vi sedette stando in mare, mentre tutta la folla era a terra sulla riva. Egli insegnava loro molte cose in parabole, e diceva loro nel suo insegnamento: «Ascoltate: il seminatore uscì a seminare.</a:t>
            </a:r>
            <a:r>
              <a:rPr lang="it-IT" dirty="0">
                <a:solidFill>
                  <a:srgbClr val="3E3E3E"/>
                </a:solidFill>
                <a:latin typeface="Nirmala UI" pitchFamily="34"/>
              </a:rPr>
              <a:t> </a:t>
            </a:r>
            <a:r>
              <a:rPr lang="it-IT" sz="3000" dirty="0">
                <a:solidFill>
                  <a:srgbClr val="3E3E3E"/>
                </a:solidFill>
                <a:latin typeface="Nirmala UI" pitchFamily="34"/>
              </a:rPr>
              <a:t>Mentre seminava, una parte del seme cadde lungo la strada; e gli uccelli vennero e lo mangiarono.</a:t>
            </a:r>
          </a:p>
          <a:p>
            <a:pPr lvl="0" algn="just"/>
            <a:endParaRPr lang="it-IT" b="1" dirty="0"/>
          </a:p>
          <a:p>
            <a:pPr lvl="0" algn="ctr"/>
            <a:r>
              <a:rPr lang="it-IT"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062694F-43B4-4C71-906A-76D12A0694B2}"/>
              </a:ext>
            </a:extLst>
          </p:cNvPr>
          <p:cNvSpPr txBox="1">
            <a:spLocks noGrp="1"/>
          </p:cNvSpPr>
          <p:nvPr>
            <p:ph type="body" idx="4294967295"/>
          </p:nvPr>
        </p:nvSpPr>
        <p:spPr>
          <a:xfrm>
            <a:off x="503999" y="503999"/>
            <a:ext cx="9072000" cy="6263999"/>
          </a:xfrm>
        </p:spPr>
        <p:txBody>
          <a:bodyPr/>
          <a:lstStyle/>
          <a:p>
            <a:pPr lvl="0" algn="ctr"/>
            <a:r>
              <a:rPr lang="it-IT" sz="3600"/>
              <a:t> </a:t>
            </a:r>
          </a:p>
        </p:txBody>
      </p:sp>
      <p:sp>
        <p:nvSpPr>
          <p:cNvPr id="3" name="CasellaDiTesto 2">
            <a:extLst>
              <a:ext uri="{FF2B5EF4-FFF2-40B4-BE49-F238E27FC236}">
                <a16:creationId xmlns:a16="http://schemas.microsoft.com/office/drawing/2014/main" id="{A23AE260-C7D7-423C-B6BD-4BDE8367640C}"/>
              </a:ext>
            </a:extLst>
          </p:cNvPr>
          <p:cNvSpPr txBox="1"/>
          <p:nvPr/>
        </p:nvSpPr>
        <p:spPr>
          <a:xfrm>
            <a:off x="360624" y="503998"/>
            <a:ext cx="9503375" cy="6895441"/>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Un'altra cadde in un suolo roccioso dove non aveva</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molta terra; e subito spuntò, perché non aveva terreno</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profondo; ma quando il sole si levò, fu bruciata; e, non</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avendo radice, inaridì. Un'altra cadde fra le spine; le</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spine crebbero e la soffocarono, ed essa non fece frutto.</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Altre parti caddero nella buona terra; portarono frutto,</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che venne su e crebbe, e giunsero a dare il trenta,</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il sessanta e il cento</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per uno». Poi disse: </a:t>
            </a:r>
          </a:p>
          <a:p>
            <a:pPr marL="0" marR="0" lvl="0" indent="0"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r>
              <a:rPr lang="it-IT" sz="2800" b="0" i="0" u="none" strike="noStrike" kern="1200" dirty="0">
                <a:ln>
                  <a:noFill/>
                </a:ln>
                <a:latin typeface="Arial" pitchFamily="18"/>
                <a:ea typeface="Microsoft YaHei" pitchFamily="2"/>
                <a:cs typeface="Mangal" pitchFamily="2"/>
              </a:rPr>
              <a:t>Chi ha orecchi per udire oda»</a:t>
            </a:r>
          </a:p>
          <a:p>
            <a:pPr marL="0" marR="0" lvl="0" indent="0" algn="ctr" rtl="0" hangingPunct="0">
              <a:lnSpc>
                <a:spcPct val="100000"/>
              </a:lnSpc>
              <a:spcBef>
                <a:spcPts val="0"/>
              </a:spcBef>
              <a:spcAft>
                <a:spcPts val="1414"/>
              </a:spcAft>
              <a:buNone/>
              <a:tabLst/>
              <a:defRPr sz="3200" b="0" i="0" u="none" strike="noStrike" kern="1200">
                <a:ln>
                  <a:noFill/>
                </a:ln>
                <a:latin typeface="Arial" pitchFamily="18"/>
                <a:ea typeface="Microsoft YaHei" pitchFamily="2"/>
                <a:cs typeface="Mangal" pitchFamily="2"/>
              </a:defRPr>
            </a:pPr>
            <a:endParaRPr lang="it-IT" sz="2800" b="0" i="0" u="none" strike="noStrike" kern="1200" dirty="0">
              <a:ln>
                <a:noFill/>
              </a:ln>
              <a:latin typeface="Arial" pitchFamily="18"/>
              <a:ea typeface="Microsoft YaHei" pitchFamily="2"/>
              <a:cs typeface="Mangal" pitchFamily="2"/>
            </a:endParaRPr>
          </a:p>
        </p:txBody>
      </p:sp>
      <p:pic>
        <p:nvPicPr>
          <p:cNvPr id="4" name="Immagine 3">
            <a:extLst>
              <a:ext uri="{FF2B5EF4-FFF2-40B4-BE49-F238E27FC236}">
                <a16:creationId xmlns:a16="http://schemas.microsoft.com/office/drawing/2014/main" id="{768784D5-630A-4B40-B97B-24C885543B1A}"/>
              </a:ext>
            </a:extLst>
          </p:cNvPr>
          <p:cNvPicPr>
            <a:picLocks noChangeAspect="1"/>
          </p:cNvPicPr>
          <p:nvPr/>
        </p:nvPicPr>
        <p:blipFill>
          <a:blip r:embed="rId3">
            <a:lum/>
            <a:alphaModFix/>
          </a:blip>
          <a:srcRect/>
          <a:stretch>
            <a:fillRect/>
          </a:stretch>
        </p:blipFill>
        <p:spPr>
          <a:xfrm>
            <a:off x="5425440" y="4772177"/>
            <a:ext cx="4294560" cy="249981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41A6C8E-1BA7-4995-85B7-74A5F6E9B383}"/>
              </a:ext>
            </a:extLst>
          </p:cNvPr>
          <p:cNvSpPr txBox="1">
            <a:spLocks noGrp="1"/>
          </p:cNvSpPr>
          <p:nvPr>
            <p:ph type="body" idx="4294967295"/>
          </p:nvPr>
        </p:nvSpPr>
        <p:spPr>
          <a:xfrm>
            <a:off x="503999" y="503999"/>
            <a:ext cx="9072000" cy="6263999"/>
          </a:xfrm>
        </p:spPr>
        <p:txBody>
          <a:bodyPr/>
          <a:lstStyle/>
          <a:p>
            <a:pPr lvl="0" algn="ctr"/>
            <a:r>
              <a:rPr lang="it-IT" sz="3600"/>
              <a:t> </a:t>
            </a:r>
          </a:p>
        </p:txBody>
      </p:sp>
      <p:sp>
        <p:nvSpPr>
          <p:cNvPr id="3" name="CasellaDiTesto 2">
            <a:extLst>
              <a:ext uri="{FF2B5EF4-FFF2-40B4-BE49-F238E27FC236}">
                <a16:creationId xmlns:a16="http://schemas.microsoft.com/office/drawing/2014/main" id="{C42FE08C-6771-4E43-88C2-709CD12BDFDD}"/>
              </a:ext>
            </a:extLst>
          </p:cNvPr>
          <p:cNvSpPr txBox="1"/>
          <p:nvPr/>
        </p:nvSpPr>
        <p:spPr>
          <a:xfrm>
            <a:off x="56520" y="72000"/>
            <a:ext cx="9879480" cy="742140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Quando egli fu solo, quelli che gli stavano intorno</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con i dodici lo interrogarono sulle parabole.</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Egli disse loro: «A voi è dato di conoscere il mistero</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del regno di Dio; ma a quelli che sono di fuori,</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tutto viene esposto in parabole, affinché:</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a:t>
            </a:r>
            <a:r>
              <a:rPr lang="it-IT" sz="3200" b="0" i="1" u="none" strike="noStrike" kern="1200" dirty="0">
                <a:ln>
                  <a:noFill/>
                </a:ln>
                <a:solidFill>
                  <a:srgbClr val="202122"/>
                </a:solidFill>
                <a:latin typeface="Nirmala UI" pitchFamily="34"/>
                <a:ea typeface="Microsoft YaHei" pitchFamily="2"/>
                <a:cs typeface="Mangal" pitchFamily="2"/>
              </a:rPr>
              <a:t>Vedendo, vedano sì, ma non discernano; udendo,</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1" u="none" strike="noStrike" kern="1200" dirty="0">
                <a:ln>
                  <a:noFill/>
                </a:ln>
                <a:solidFill>
                  <a:srgbClr val="202122"/>
                </a:solidFill>
                <a:latin typeface="Nirmala UI" pitchFamily="34"/>
                <a:ea typeface="Microsoft YaHei" pitchFamily="2"/>
                <a:cs typeface="Mangal" pitchFamily="2"/>
              </a:rPr>
              <a:t>odano sì, ma non comprendano; affinché non si</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1" u="none" strike="noStrike" kern="1200" dirty="0">
                <a:ln>
                  <a:noFill/>
                </a:ln>
                <a:solidFill>
                  <a:srgbClr val="202122"/>
                </a:solidFill>
                <a:latin typeface="Nirmala UI" pitchFamily="34"/>
                <a:ea typeface="Microsoft YaHei" pitchFamily="2"/>
                <a:cs typeface="Mangal" pitchFamily="2"/>
              </a:rPr>
              <a:t>convertano, e i peccati non siano loro perdonat</a:t>
            </a:r>
            <a:r>
              <a:rPr lang="it-IT" sz="950" b="0" i="1" u="none" strike="noStrike" kern="1200" dirty="0">
                <a:ln>
                  <a:noFill/>
                </a:ln>
                <a:solidFill>
                  <a:srgbClr val="202122"/>
                </a:solidFill>
                <a:latin typeface="Nirmala UI" pitchFamily="34"/>
                <a:ea typeface="Microsoft YaHei" pitchFamily="2"/>
                <a:cs typeface="Mangal" pitchFamily="2"/>
              </a:rPr>
              <a:t>i</a:t>
            </a:r>
            <a:r>
              <a:rPr lang="it-IT" sz="3200" b="0" i="0" u="none" strike="noStrike" kern="1200" dirty="0">
                <a:ln>
                  <a:noFill/>
                </a:ln>
                <a:solidFill>
                  <a:srgbClr val="202122"/>
                </a:solidFill>
                <a:latin typeface="Nirmala UI" pitchFamily="34"/>
                <a:ea typeface="Microsoft YaHei" pitchFamily="2"/>
                <a:cs typeface="Mangal" pitchFamily="2"/>
              </a:rPr>
              <a:t>"».</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Poi disse loro: «Non capite questa parabola?</a:t>
            </a:r>
          </a:p>
          <a:p>
            <a:pPr marL="0" marR="0" lvl="0" indent="0" rtl="0" hangingPunct="0">
              <a:lnSpc>
                <a:spcPct val="100000"/>
              </a:lnSpc>
              <a:spcBef>
                <a:spcPts val="0"/>
              </a:spcBef>
              <a:spcAft>
                <a:spcPts val="0"/>
              </a:spcAft>
              <a:buNone/>
              <a:tabLst/>
              <a:defRPr sz="950">
                <a:solidFill>
                  <a:srgbClr val="202122"/>
                </a:solidFill>
                <a:latin typeface="sans-serif" pitchFamily="32"/>
              </a:defRPr>
            </a:pPr>
            <a:r>
              <a:rPr lang="it-IT" sz="3200" b="0" i="0" u="none" strike="noStrike" kern="1200" dirty="0">
                <a:ln>
                  <a:noFill/>
                </a:ln>
                <a:solidFill>
                  <a:srgbClr val="202122"/>
                </a:solidFill>
                <a:latin typeface="Nirmala UI" pitchFamily="34"/>
                <a:ea typeface="Microsoft YaHei" pitchFamily="2"/>
                <a:cs typeface="Mangal" pitchFamily="2"/>
              </a:rPr>
              <a:t>Come comprenderete tutte le altre parabole?</a:t>
            </a:r>
          </a:p>
          <a:p>
            <a:pPr marL="0" marR="0" lvl="0" indent="0" algn="ctr" rtl="0" hangingPunct="0">
              <a:lnSpc>
                <a:spcPct val="100000"/>
              </a:lnSpc>
              <a:spcBef>
                <a:spcPts val="0"/>
              </a:spcBef>
              <a:spcAft>
                <a:spcPts val="1414"/>
              </a:spcAft>
              <a:buNone/>
              <a:tabLst/>
            </a:pPr>
            <a:endParaRPr lang="it-IT" sz="3200" b="0" i="0" u="none" strike="noStrike" kern="1200" dirty="0">
              <a:ln>
                <a:noFill/>
              </a:ln>
              <a:latin typeface="MV Boli" pitchFamily="18"/>
              <a:ea typeface="Microsoft YaHei" pitchFamily="2"/>
              <a:cs typeface="Mangal" pitchFamily="2"/>
            </a:endParaRPr>
          </a:p>
          <a:p>
            <a:pPr marL="0" marR="0" lvl="0" indent="0" algn="ctr" rtl="0" hangingPunct="0">
              <a:lnSpc>
                <a:spcPct val="100000"/>
              </a:lnSpc>
              <a:spcBef>
                <a:spcPts val="0"/>
              </a:spcBef>
              <a:spcAft>
                <a:spcPts val="1414"/>
              </a:spcAft>
              <a:buNone/>
              <a:tabLst/>
            </a:pPr>
            <a:endParaRPr lang="it-IT" sz="3200" b="0" i="0" u="none" strike="noStrike" kern="1200" dirty="0">
              <a:ln>
                <a:noFill/>
              </a:ln>
              <a:latin typeface="Arial" pitchFamily="18"/>
              <a:ea typeface="Microsoft YaHei" pitchFamily="2"/>
              <a:cs typeface="Mangal" pitchFamily="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E18F254-982F-4478-BA77-A3CE3A6A44D3}"/>
              </a:ext>
            </a:extLst>
          </p:cNvPr>
          <p:cNvSpPr txBox="1">
            <a:spLocks noGrp="1"/>
          </p:cNvSpPr>
          <p:nvPr>
            <p:ph type="body" idx="4294967295"/>
          </p:nvPr>
        </p:nvSpPr>
        <p:spPr>
          <a:xfrm>
            <a:off x="5151960" y="1769040"/>
            <a:ext cx="4426560" cy="4989240"/>
          </a:xfrm>
        </p:spPr>
        <p:txBody>
          <a:bodyPr>
            <a:spAutoFit/>
          </a:bodyPr>
          <a:lstStyle/>
          <a:p>
            <a:pPr lvl="0" algn="ctr"/>
            <a:r>
              <a:rPr lang="it-IT">
                <a:latin typeface="MV Boli" pitchFamily="18"/>
              </a:rPr>
              <a:t> </a:t>
            </a:r>
          </a:p>
          <a:p>
            <a:pPr lvl="0"/>
            <a:endParaRPr lang="it-IT">
              <a:latin typeface="MV Boli" pitchFamily="18"/>
            </a:endParaRPr>
          </a:p>
          <a:p>
            <a:pPr lvl="0"/>
            <a:endParaRPr lang="it-IT">
              <a:latin typeface="MV Boli" pitchFamily="18"/>
            </a:endParaRPr>
          </a:p>
          <a:p>
            <a:pPr lvl="0" algn="ctr"/>
            <a:endParaRPr lang="it-IT" sz="3600"/>
          </a:p>
          <a:p>
            <a:pPr lvl="0" algn="ctr"/>
            <a:r>
              <a:rPr lang="it-IT" sz="3600"/>
              <a:t> </a:t>
            </a:r>
          </a:p>
        </p:txBody>
      </p:sp>
      <p:sp>
        <p:nvSpPr>
          <p:cNvPr id="3" name="Titolo 2">
            <a:extLst>
              <a:ext uri="{FF2B5EF4-FFF2-40B4-BE49-F238E27FC236}">
                <a16:creationId xmlns:a16="http://schemas.microsoft.com/office/drawing/2014/main" id="{B81C9527-785E-4BED-A190-CABDA343A902}"/>
              </a:ext>
            </a:extLst>
          </p:cNvPr>
          <p:cNvSpPr txBox="1">
            <a:spLocks noGrp="1"/>
          </p:cNvSpPr>
          <p:nvPr>
            <p:ph type="title" idx="4294967295"/>
          </p:nvPr>
        </p:nvSpPr>
        <p:spPr>
          <a:xfrm>
            <a:off x="503999" y="301320"/>
            <a:ext cx="9144000" cy="6610680"/>
          </a:xfrm>
        </p:spPr>
        <p:txBody>
          <a:bodyPr>
            <a:spAutoFit/>
          </a:bodyPr>
          <a:lstStyle/>
          <a:p>
            <a:pPr lvl="0" algn="l"/>
            <a:r>
              <a:rPr lang="it-IT" sz="3200" dirty="0">
                <a:solidFill>
                  <a:srgbClr val="202122"/>
                </a:solidFill>
                <a:latin typeface="Nirmala UI" pitchFamily="34"/>
              </a:rPr>
              <a:t>Il seminatore semina la parola. Quelli che sono lungo la strada, sono coloro nei quali è seminata la parola; e quando l'hanno udita, subito viene Satana e porta via la parola seminata in loro. E così quelli che ricevono il seme in luoghi rocciosi sono coloro che, quando odono la parola, la ricevono subito con gioia; ma non hanno in sé radice e sono di corta durata; poi, quando vengono tribolazione e persecuzione a causa della parola, sono subito sviati.</a:t>
            </a:r>
          </a:p>
        </p:txBody>
      </p:sp>
      <p:sp>
        <p:nvSpPr>
          <p:cNvPr id="4" name="Sottotitolo 3">
            <a:extLst>
              <a:ext uri="{FF2B5EF4-FFF2-40B4-BE49-F238E27FC236}">
                <a16:creationId xmlns:a16="http://schemas.microsoft.com/office/drawing/2014/main" id="{F231F0B1-1D91-4207-81E1-0BDEDC74D5B4}"/>
              </a:ext>
            </a:extLst>
          </p:cNvPr>
          <p:cNvSpPr txBox="1">
            <a:spLocks noGrp="1"/>
          </p:cNvSpPr>
          <p:nvPr>
            <p:ph type="subTitle" idx="4294967295"/>
          </p:nvPr>
        </p:nvSpPr>
        <p:spPr/>
        <p:txBody>
          <a:bodyPr anchor="ctr">
            <a:spAutoFit/>
          </a:bodyPr>
          <a:lstStyle/>
          <a:p>
            <a:pPr lvl="0" algn="ctr"/>
            <a:endParaRPr lang="it-IT"/>
          </a:p>
          <a:p>
            <a:pPr lvl="0" algn="ctr"/>
            <a:endParaRPr lang="it-IT"/>
          </a:p>
          <a:p>
            <a:pPr lvl="0" algn="ct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BA52E22-4A23-4029-9C32-FB6670F72933}"/>
              </a:ext>
            </a:extLst>
          </p:cNvPr>
          <p:cNvSpPr txBox="1">
            <a:spLocks noGrp="1"/>
          </p:cNvSpPr>
          <p:nvPr>
            <p:ph type="body" idx="4294967295"/>
          </p:nvPr>
        </p:nvSpPr>
        <p:spPr>
          <a:xfrm>
            <a:off x="288000" y="151920"/>
            <a:ext cx="9504000" cy="6891840"/>
          </a:xfrm>
        </p:spPr>
        <p:txBody>
          <a:bodyPr/>
          <a:lstStyle/>
          <a:p>
            <a:pPr lvl="0" algn="l"/>
            <a:r>
              <a:rPr lang="it-IT">
                <a:solidFill>
                  <a:srgbClr val="202122"/>
                </a:solidFill>
                <a:latin typeface="Nirmala UI" pitchFamily="34"/>
              </a:rPr>
              <a:t>E altri sono quelli che ricevono il seme tra le spine; cioè coloro che hanno udito la parola; poi gli impegni mondani, l'inganno delle ricchezze, l'avidità delle altre cose, penetrati in loro, soffocano la parola, che così riesce infruttuosa. Quelli poi che hanno ricevuto il seme in buona terra sono coloro che odono la parola e l'accolgono e fruttano il trenta, il sessanta e il cento per uno».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BB35292-C9D1-493F-AE19-1E8FC6AB161D}"/>
              </a:ext>
            </a:extLst>
          </p:cNvPr>
          <p:cNvPicPr>
            <a:picLocks noChangeAspect="1"/>
          </p:cNvPicPr>
          <p:nvPr/>
        </p:nvPicPr>
        <p:blipFill>
          <a:blip r:embed="rId3">
            <a:lum/>
            <a:alphaModFix/>
          </a:blip>
          <a:srcRect/>
          <a:stretch>
            <a:fillRect/>
          </a:stretch>
        </p:blipFill>
        <p:spPr>
          <a:xfrm>
            <a:off x="3671999" y="5256000"/>
            <a:ext cx="4392000" cy="2192040"/>
          </a:xfrm>
          <a:prstGeom prst="rect">
            <a:avLst/>
          </a:prstGeom>
          <a:noFill/>
          <a:ln>
            <a:noFill/>
          </a:ln>
        </p:spPr>
      </p:pic>
      <p:sp>
        <p:nvSpPr>
          <p:cNvPr id="3" name="Titolo 2">
            <a:extLst>
              <a:ext uri="{FF2B5EF4-FFF2-40B4-BE49-F238E27FC236}">
                <a16:creationId xmlns:a16="http://schemas.microsoft.com/office/drawing/2014/main" id="{F465D5D9-5179-4D94-B588-568981574976}"/>
              </a:ext>
            </a:extLst>
          </p:cNvPr>
          <p:cNvSpPr txBox="1">
            <a:spLocks noGrp="1"/>
          </p:cNvSpPr>
          <p:nvPr>
            <p:ph type="title" idx="4294967295"/>
          </p:nvPr>
        </p:nvSpPr>
        <p:spPr>
          <a:xfrm>
            <a:off x="432359" y="105840"/>
            <a:ext cx="9071640" cy="1262160"/>
          </a:xfrm>
        </p:spPr>
        <p:txBody>
          <a:bodyPr/>
          <a:lstStyle/>
          <a:p>
            <a:pPr lvl="0"/>
            <a:r>
              <a:rPr lang="it-IT"/>
              <a:t>Salmo 1</a:t>
            </a:r>
          </a:p>
        </p:txBody>
      </p:sp>
      <p:sp>
        <p:nvSpPr>
          <p:cNvPr id="4" name="Sottotitolo 3">
            <a:extLst>
              <a:ext uri="{FF2B5EF4-FFF2-40B4-BE49-F238E27FC236}">
                <a16:creationId xmlns:a16="http://schemas.microsoft.com/office/drawing/2014/main" id="{CE63011A-AA0F-4F14-BFD5-A8D67936EA0F}"/>
              </a:ext>
            </a:extLst>
          </p:cNvPr>
          <p:cNvSpPr txBox="1">
            <a:spLocks noGrp="1"/>
          </p:cNvSpPr>
          <p:nvPr>
            <p:ph type="subTitle" idx="4294967295"/>
          </p:nvPr>
        </p:nvSpPr>
        <p:spPr>
          <a:xfrm>
            <a:off x="432359" y="1080000"/>
            <a:ext cx="9071640" cy="4989240"/>
          </a:xfrm>
        </p:spPr>
        <p:txBody>
          <a:bodyPr anchor="ctr">
            <a:spAutoFit/>
          </a:bodyPr>
          <a:lstStyle/>
          <a:p>
            <a:pPr lvl="0" algn="ctr"/>
            <a:r>
              <a:rPr lang="it-IT">
                <a:latin typeface="Nirmala UI" pitchFamily="34"/>
              </a:rPr>
              <a:t>Beato l'uomo che non segue il consiglio degli empi,</a:t>
            </a:r>
            <a:br>
              <a:rPr lang="it-IT">
                <a:latin typeface="Nirmala UI" pitchFamily="34"/>
              </a:rPr>
            </a:br>
            <a:r>
              <a:rPr lang="it-IT">
                <a:latin typeface="Nirmala UI" pitchFamily="34"/>
              </a:rPr>
              <a:t>non indugia nella via dei peccatori</a:t>
            </a:r>
            <a:br>
              <a:rPr lang="it-IT">
                <a:latin typeface="Nirmala UI" pitchFamily="34"/>
              </a:rPr>
            </a:br>
            <a:r>
              <a:rPr lang="it-IT">
                <a:latin typeface="Nirmala UI" pitchFamily="34"/>
              </a:rPr>
              <a:t>e non siede in compagnia degli stolti;</a:t>
            </a:r>
            <a:br>
              <a:rPr lang="it-IT">
                <a:latin typeface="Nirmala UI" pitchFamily="34"/>
              </a:rPr>
            </a:br>
            <a:endParaRPr lang="it-IT">
              <a:latin typeface="Nirmala UI" pitchFamily="34"/>
            </a:endParaRPr>
          </a:p>
          <a:p>
            <a:pPr lvl="0" algn="ctr"/>
            <a:r>
              <a:rPr lang="it-IT">
                <a:latin typeface="Nirmala UI" pitchFamily="34"/>
              </a:rPr>
              <a:t>ma si compiace della legge del Signore,</a:t>
            </a:r>
            <a:br>
              <a:rPr lang="it-IT">
                <a:latin typeface="Nirmala UI" pitchFamily="34"/>
              </a:rPr>
            </a:br>
            <a:r>
              <a:rPr lang="it-IT">
                <a:latin typeface="Nirmala UI" pitchFamily="34"/>
              </a:rPr>
              <a:t>la sua legge medita giorno e notte.</a:t>
            </a:r>
          </a:p>
          <a:p>
            <a:pPr lvl="0" algn="ctr"/>
            <a:endParaRPr lang="it-IT"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700BB7-2756-4CD4-8364-6C43328129C9}"/>
              </a:ext>
            </a:extLst>
          </p:cNvPr>
          <p:cNvSpPr txBox="1">
            <a:spLocks noGrp="1"/>
          </p:cNvSpPr>
          <p:nvPr>
            <p:ph type="title" idx="4294967295"/>
          </p:nvPr>
        </p:nvSpPr>
        <p:spPr>
          <a:xfrm>
            <a:off x="504359" y="-38160"/>
            <a:ext cx="9071640" cy="1262160"/>
          </a:xfrm>
        </p:spPr>
        <p:txBody>
          <a:bodyPr/>
          <a:lstStyle/>
          <a:p>
            <a:pPr lvl="0"/>
            <a:r>
              <a:rPr lang="it-IT"/>
              <a:t> </a:t>
            </a:r>
          </a:p>
        </p:txBody>
      </p:sp>
      <p:sp>
        <p:nvSpPr>
          <p:cNvPr id="3" name="Segnaposto testo 2">
            <a:extLst>
              <a:ext uri="{FF2B5EF4-FFF2-40B4-BE49-F238E27FC236}">
                <a16:creationId xmlns:a16="http://schemas.microsoft.com/office/drawing/2014/main" id="{657DD5B6-4AA7-4142-AA6D-C054CE5FB5CF}"/>
              </a:ext>
            </a:extLst>
          </p:cNvPr>
          <p:cNvSpPr txBox="1">
            <a:spLocks noGrp="1"/>
          </p:cNvSpPr>
          <p:nvPr>
            <p:ph type="body" idx="4294967295"/>
          </p:nvPr>
        </p:nvSpPr>
        <p:spPr>
          <a:xfrm>
            <a:off x="360000" y="216000"/>
            <a:ext cx="9432000" cy="7280280"/>
          </a:xfrm>
        </p:spPr>
        <p:txBody>
          <a:bodyPr/>
          <a:lstStyle/>
          <a:p>
            <a:pPr lvl="0"/>
            <a:r>
              <a:rPr lang="it-IT" sz="3000">
                <a:solidFill>
                  <a:srgbClr val="000000"/>
                </a:solidFill>
                <a:latin typeface="Nirmala UI" pitchFamily="34"/>
              </a:rPr>
              <a:t>Sarà come albero piantato lungo corsi d'acqua,</a:t>
            </a:r>
            <a:br>
              <a:rPr lang="it-IT" sz="3000">
                <a:solidFill>
                  <a:srgbClr val="000000"/>
                </a:solidFill>
                <a:latin typeface="Nirmala UI" pitchFamily="34"/>
              </a:rPr>
            </a:br>
            <a:r>
              <a:rPr lang="it-IT" sz="3000">
                <a:solidFill>
                  <a:srgbClr val="000000"/>
                </a:solidFill>
                <a:latin typeface="Nirmala UI" pitchFamily="34"/>
              </a:rPr>
              <a:t>che darà frutto a suo tempo</a:t>
            </a:r>
            <a:br>
              <a:rPr lang="it-IT" sz="3000">
                <a:solidFill>
                  <a:srgbClr val="000000"/>
                </a:solidFill>
                <a:latin typeface="Nirmala UI" pitchFamily="34"/>
              </a:rPr>
            </a:br>
            <a:r>
              <a:rPr lang="it-IT" sz="3000">
                <a:solidFill>
                  <a:srgbClr val="000000"/>
                </a:solidFill>
                <a:latin typeface="Nirmala UI" pitchFamily="34"/>
              </a:rPr>
              <a:t>e le sue foglie non cadranno mai;</a:t>
            </a:r>
            <a:br>
              <a:rPr lang="it-IT" sz="3000">
                <a:solidFill>
                  <a:srgbClr val="000000"/>
                </a:solidFill>
                <a:latin typeface="Nirmala UI" pitchFamily="34"/>
              </a:rPr>
            </a:br>
            <a:r>
              <a:rPr lang="it-IT" sz="3000">
                <a:solidFill>
                  <a:srgbClr val="000000"/>
                </a:solidFill>
                <a:latin typeface="Nirmala UI" pitchFamily="34"/>
              </a:rPr>
              <a:t>riusciranno tutte le sue opere.</a:t>
            </a:r>
            <a:br>
              <a:rPr lang="it-IT" sz="3000">
                <a:solidFill>
                  <a:srgbClr val="000000"/>
                </a:solidFill>
                <a:latin typeface="Nirmala UI" pitchFamily="34"/>
              </a:rPr>
            </a:br>
            <a:endParaRPr lang="it-IT" sz="3000">
              <a:solidFill>
                <a:srgbClr val="000000"/>
              </a:solidFill>
              <a:latin typeface="Nirmala UI" pitchFamily="34"/>
            </a:endParaRPr>
          </a:p>
          <a:p>
            <a:pPr lvl="0"/>
            <a:r>
              <a:rPr lang="it-IT" sz="3000">
                <a:solidFill>
                  <a:srgbClr val="000000"/>
                </a:solidFill>
                <a:latin typeface="Nirmala UI" pitchFamily="34"/>
              </a:rPr>
              <a:t>Non così, non così gli empi:</a:t>
            </a:r>
            <a:br>
              <a:rPr lang="it-IT" sz="3000">
                <a:solidFill>
                  <a:srgbClr val="000000"/>
                </a:solidFill>
                <a:latin typeface="Nirmala UI" pitchFamily="34"/>
              </a:rPr>
            </a:br>
            <a:r>
              <a:rPr lang="it-IT" sz="3000">
                <a:solidFill>
                  <a:srgbClr val="000000"/>
                </a:solidFill>
                <a:latin typeface="Nirmala UI" pitchFamily="34"/>
              </a:rPr>
              <a:t>ma come pula che il vento disperde;</a:t>
            </a:r>
          </a:p>
          <a:p>
            <a:pPr lvl="0"/>
            <a:endParaRPr lang="it-IT" sz="3000">
              <a:solidFill>
                <a:srgbClr val="000000"/>
              </a:solidFill>
              <a:latin typeface="Nirmala UI" pitchFamily="34"/>
            </a:endParaRPr>
          </a:p>
          <a:p>
            <a:pPr lvl="0"/>
            <a:r>
              <a:rPr lang="it-IT" sz="3000">
                <a:solidFill>
                  <a:srgbClr val="000000"/>
                </a:solidFill>
                <a:latin typeface="Nirmala UI" pitchFamily="34"/>
              </a:rPr>
              <a:t>perciò non reggeranno gli empi nel giudizio,</a:t>
            </a:r>
            <a:br>
              <a:rPr lang="it-IT" sz="3000">
                <a:solidFill>
                  <a:srgbClr val="000000"/>
                </a:solidFill>
                <a:latin typeface="Nirmala UI" pitchFamily="34"/>
              </a:rPr>
            </a:br>
            <a:r>
              <a:rPr lang="it-IT" sz="3000">
                <a:solidFill>
                  <a:srgbClr val="000000"/>
                </a:solidFill>
                <a:latin typeface="Nirmala UI" pitchFamily="34"/>
              </a:rPr>
              <a:t>né i peccatori nell'assemblea dei giusti.</a:t>
            </a:r>
            <a:br>
              <a:rPr lang="it-IT" sz="3000">
                <a:solidFill>
                  <a:srgbClr val="000000"/>
                </a:solidFill>
                <a:latin typeface="Nirmala UI" pitchFamily="34"/>
              </a:rPr>
            </a:br>
            <a:endParaRPr lang="it-IT" sz="3000">
              <a:solidFill>
                <a:srgbClr val="000000"/>
              </a:solidFill>
              <a:latin typeface="Nirmala UI" pitchFamily="34"/>
            </a:endParaRPr>
          </a:p>
          <a:p>
            <a:pPr lvl="0"/>
            <a:r>
              <a:rPr lang="it-IT" sz="3000">
                <a:solidFill>
                  <a:srgbClr val="000000"/>
                </a:solidFill>
                <a:latin typeface="Nirmala UI" pitchFamily="34"/>
              </a:rPr>
              <a:t>Il Signore veglia sul cammino dei giusti,</a:t>
            </a:r>
            <a:br>
              <a:rPr lang="it-IT" sz="3000">
                <a:solidFill>
                  <a:srgbClr val="000000"/>
                </a:solidFill>
                <a:latin typeface="Nirmala UI" pitchFamily="34"/>
              </a:rPr>
            </a:br>
            <a:r>
              <a:rPr lang="it-IT" sz="3000">
                <a:solidFill>
                  <a:srgbClr val="000000"/>
                </a:solidFill>
                <a:latin typeface="Nirmala UI" pitchFamily="34"/>
              </a:rPr>
              <a:t>ma la via degli empi andrà in rovina.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97AFF39-D4F9-4A0C-B1C5-34D4C6837126}"/>
              </a:ext>
            </a:extLst>
          </p:cNvPr>
          <p:cNvSpPr txBox="1">
            <a:spLocks noGrp="1"/>
          </p:cNvSpPr>
          <p:nvPr>
            <p:ph type="body" idx="4294967295"/>
          </p:nvPr>
        </p:nvSpPr>
        <p:spPr>
          <a:xfrm>
            <a:off x="432359" y="194760"/>
            <a:ext cx="9071640" cy="4989240"/>
          </a:xfrm>
        </p:spPr>
        <p:txBody>
          <a:bodyPr/>
          <a:lstStyle/>
          <a:p>
            <a:pPr marL="899279" lvl="0" algn="ctr"/>
            <a:endParaRPr lang="it-IT" sz="3600"/>
          </a:p>
          <a:p>
            <a:pPr marL="899279" lvl="0" algn="ctr"/>
            <a:r>
              <a:rPr lang="it-IT" sz="3600"/>
              <a:t>TRE AVE MARIA</a:t>
            </a:r>
          </a:p>
        </p:txBody>
      </p:sp>
      <p:pic>
        <p:nvPicPr>
          <p:cNvPr id="3" name="Immagine 2">
            <a:extLst>
              <a:ext uri="{FF2B5EF4-FFF2-40B4-BE49-F238E27FC236}">
                <a16:creationId xmlns:a16="http://schemas.microsoft.com/office/drawing/2014/main" id="{F444DD8A-B2C3-4F2C-8C81-DF2E1F961F4C}"/>
              </a:ext>
            </a:extLst>
          </p:cNvPr>
          <p:cNvPicPr>
            <a:picLocks noChangeAspect="1"/>
          </p:cNvPicPr>
          <p:nvPr/>
        </p:nvPicPr>
        <p:blipFill>
          <a:blip r:embed="rId3">
            <a:lum/>
            <a:alphaModFix/>
          </a:blip>
          <a:srcRect/>
          <a:stretch>
            <a:fillRect/>
          </a:stretch>
        </p:blipFill>
        <p:spPr>
          <a:xfrm>
            <a:off x="3456000" y="2160000"/>
            <a:ext cx="4031999" cy="3528000"/>
          </a:xfrm>
          <a:prstGeom prst="rect">
            <a:avLst/>
          </a:prstGeom>
          <a:noFill/>
          <a:ln>
            <a:noFill/>
          </a:ln>
        </p:spPr>
      </p:pic>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615</Words>
  <Application>Microsoft Office PowerPoint</Application>
  <PresentationFormat>Personalizzato</PresentationFormat>
  <Paragraphs>54</Paragraphs>
  <Slides>8</Slides>
  <Notes>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MV Boli</vt:lpstr>
      <vt:lpstr>Nirmala UI</vt:lpstr>
      <vt:lpstr>Times New Roman</vt:lpstr>
      <vt:lpstr>Predefinito</vt:lpstr>
      <vt:lpstr>Padre maestro e amico</vt:lpstr>
      <vt:lpstr>Presentazione standard di PowerPoint</vt:lpstr>
      <vt:lpstr>Presentazione standard di PowerPoint</vt:lpstr>
      <vt:lpstr>Il seminatore semina la parola. Quelli che sono lungo la strada, sono coloro nei quali è seminata la parola; e quando l'hanno udita, subito viene Satana e porta via la parola seminata in loro. E così quelli che ricevono il seme in luoghi rocciosi sono coloro che, quando odono la parola, la ricevono subito con gioia; ma non hanno in sé radice e sono di corta durata; poi, quando vengono tribolazione e persecuzione a causa della parola, sono subito sviati.</vt:lpstr>
      <vt:lpstr>Presentazione standard di PowerPoint</vt:lpstr>
      <vt:lpstr>Salmo 1</vt:lpstr>
      <vt:lpstr>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Padre maestro e amico</dc:title>
  <dc:creator>Andrea</dc:creator>
  <cp:lastModifiedBy>Andrea</cp:lastModifiedBy>
  <cp:revision>13</cp:revision>
  <dcterms:created xsi:type="dcterms:W3CDTF">2020-10-14T10:42:07Z</dcterms:created>
  <dcterms:modified xsi:type="dcterms:W3CDTF">2021-01-23T19:14:54Z</dcterms:modified>
</cp:coreProperties>
</file>