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5" r:id="rId1"/>
  </p:sldMasterIdLst>
  <p:sldIdLst>
    <p:sldId id="256" r:id="rId2"/>
    <p:sldId id="257" r:id="rId3"/>
    <p:sldId id="260" r:id="rId4"/>
    <p:sldId id="261"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1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D57F1E4F-1CFF-5643-939E-217C01CDF565}" type="slidenum">
              <a:rPr lang="en-US" smtClean="0"/>
              <a:pPr/>
              <a:t>‹N›</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9716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4363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757575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611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88969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it-IT" smtClean="0"/>
              <a:t>Fare clic per modificare lo stile del titolo</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24377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it-IT" smtClean="0"/>
              <a:t>Fare clic per modificare lo stile del titolo</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3" name="Date Placeholder 2"/>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84054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it-IT" smtClean="0"/>
              <a:t>Fare clic per modificare lo stile del titolo</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67977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it-IT" smtClean="0"/>
              <a:t>Fare clic per modificare lo stile del titolo</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45234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410622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5772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it-IT" smtClean="0"/>
              <a:t>Fare clic per modificare lo stile del titolo</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95681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2" name="Content Placeholder 3"/>
          <p:cNvSpPr>
            <a:spLocks noGrp="1"/>
          </p:cNvSpPr>
          <p:nvPr>
            <p:ph sz="quarter" idx="13"/>
          </p:nvPr>
        </p:nvSpPr>
        <p:spPr>
          <a:xfrm>
            <a:off x="685802" y="2861733"/>
            <a:ext cx="5088712"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13" name="Content Placeholder 5"/>
          <p:cNvSpPr>
            <a:spLocks noGrp="1"/>
          </p:cNvSpPr>
          <p:nvPr>
            <p:ph sz="quarter" idx="14"/>
          </p:nvPr>
        </p:nvSpPr>
        <p:spPr>
          <a:xfrm>
            <a:off x="5993969" y="2861733"/>
            <a:ext cx="5088713" cy="2512852"/>
          </a:xfrm>
        </p:spPr>
        <p:txBody>
          <a:bodyPr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2278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151757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7087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it-IT" smtClean="0"/>
              <a:t>Fare clic per modificare lo stile del titolo</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574035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77114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B61BEF0D-F0BB-DE4B-95CE-6DB70DBA9567}" type="datetimeFigureOut">
              <a:rPr lang="en-US" smtClean="0"/>
              <a:pPr/>
              <a:t>4/23/2021</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281093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 id="2147483752"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81000"/>
                <a:lumOff val="19000"/>
              </a:schemeClr>
            </a:gs>
            <a:gs pos="100000">
              <a:schemeClr val="bg2">
                <a:shade val="98000"/>
                <a:satMod val="120000"/>
                <a:lumMod val="98000"/>
              </a:schemeClr>
            </a:gs>
          </a:gsLst>
          <a:lin ang="5400000" scaled="0"/>
        </a:gra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SCOPRIAMO il </a:t>
            </a:r>
            <a:r>
              <a:rPr lang="it-IT" dirty="0" err="1" smtClean="0"/>
              <a:t>grest</a:t>
            </a:r>
            <a:endParaRPr lang="it-IT" dirty="0"/>
          </a:p>
        </p:txBody>
      </p:sp>
      <p:sp>
        <p:nvSpPr>
          <p:cNvPr id="3" name="Sottotitolo 2"/>
          <p:cNvSpPr>
            <a:spLocks noGrp="1"/>
          </p:cNvSpPr>
          <p:nvPr>
            <p:ph type="subTitle" idx="1"/>
          </p:nvPr>
        </p:nvSpPr>
        <p:spPr/>
        <p:txBody>
          <a:bodyPr/>
          <a:lstStyle/>
          <a:p>
            <a:r>
              <a:rPr lang="it-IT" smtClean="0"/>
              <a:t>MEGAPLAY – UNA VITA IN GIOCO</a:t>
            </a:r>
            <a:endParaRPr lang="it-IT" dirty="0"/>
          </a:p>
        </p:txBody>
      </p:sp>
      <p:sp>
        <p:nvSpPr>
          <p:cNvPr id="4" name="CasellaDiTesto 3"/>
          <p:cNvSpPr txBox="1"/>
          <p:nvPr/>
        </p:nvSpPr>
        <p:spPr>
          <a:xfrm>
            <a:off x="0" y="4563121"/>
            <a:ext cx="1475509" cy="307777"/>
          </a:xfrm>
          <a:prstGeom prst="rect">
            <a:avLst/>
          </a:prstGeom>
          <a:noFill/>
        </p:spPr>
        <p:txBody>
          <a:bodyPr wrap="square" rtlCol="0">
            <a:spAutoFit/>
          </a:bodyPr>
          <a:lstStyle/>
          <a:p>
            <a:r>
              <a:rPr lang="it-IT" sz="1400" dirty="0" smtClean="0">
                <a:solidFill>
                  <a:schemeClr val="bg1"/>
                </a:solidFill>
                <a:latin typeface="Calibri" panose="020F0502020204030204" pitchFamily="34" charset="0"/>
                <a:cs typeface="Calibri" panose="020F0502020204030204" pitchFamily="34" charset="0"/>
              </a:rPr>
              <a:t>Venerdì 9 aprile</a:t>
            </a:r>
            <a:endParaRPr lang="it-IT" sz="1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04408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Dal Vangelo di </a:t>
            </a:r>
            <a:r>
              <a:rPr lang="it-IT" dirty="0" smtClean="0"/>
              <a:t>Luca</a:t>
            </a:r>
            <a:endParaRPr lang="it-IT" dirty="0"/>
          </a:p>
        </p:txBody>
      </p:sp>
      <p:sp>
        <p:nvSpPr>
          <p:cNvPr id="3" name="Segnaposto contenuto 2"/>
          <p:cNvSpPr>
            <a:spLocks noGrp="1"/>
          </p:cNvSpPr>
          <p:nvPr>
            <p:ph sz="quarter" idx="13"/>
          </p:nvPr>
        </p:nvSpPr>
        <p:spPr/>
        <p:txBody>
          <a:bodyPr>
            <a:noAutofit/>
          </a:bodyPr>
          <a:lstStyle/>
          <a:p>
            <a:r>
              <a:rPr lang="it-IT" sz="2400" dirty="0"/>
              <a:t>In quel tempo, Gesù disse alla folla: «Nessuno accende una lampada e la copre con un vaso o la mette sotto un letto, ma la pone su un candelabro, perché chi entra veda la luce. Non c’è nulla di segreto che non sia manifestato, nulla di nascosto che non sia conosciuto e venga in piena luce. Fate attenzione dunque a come ascoltate; perché a chi ha, sarà dato, ma a chi non ha, sarà tolto anche ciò che crede di avere».</a:t>
            </a:r>
            <a:endParaRPr lang="it-IT" sz="2200" dirty="0"/>
          </a:p>
        </p:txBody>
      </p:sp>
    </p:spTree>
    <p:extLst>
      <p:ext uri="{BB962C8B-B14F-4D97-AF65-F5344CB8AC3E}">
        <p14:creationId xmlns:p14="http://schemas.microsoft.com/office/powerpoint/2010/main" val="36876282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Preghiamo insieme…</a:t>
            </a:r>
            <a:endParaRPr lang="it-IT" dirty="0"/>
          </a:p>
        </p:txBody>
      </p:sp>
      <p:sp>
        <p:nvSpPr>
          <p:cNvPr id="3" name="Segnaposto contenuto 2"/>
          <p:cNvSpPr>
            <a:spLocks noGrp="1"/>
          </p:cNvSpPr>
          <p:nvPr>
            <p:ph sz="quarter" idx="13"/>
          </p:nvPr>
        </p:nvSpPr>
        <p:spPr>
          <a:xfrm>
            <a:off x="687976" y="1672937"/>
            <a:ext cx="10394707" cy="3865418"/>
          </a:xfrm>
        </p:spPr>
        <p:txBody>
          <a:bodyPr>
            <a:noAutofit/>
          </a:bodyPr>
          <a:lstStyle/>
          <a:p>
            <a:r>
              <a:rPr lang="it-IT" dirty="0"/>
              <a:t>Occupati dei guai, dei problemi del tuo prossimo</a:t>
            </a:r>
            <a:r>
              <a:rPr lang="it-IT" dirty="0" smtClean="0"/>
              <a:t>.</a:t>
            </a:r>
            <a:endParaRPr lang="it-IT" dirty="0"/>
          </a:p>
          <a:p>
            <a:r>
              <a:rPr lang="it-IT" dirty="0"/>
              <a:t>Prenditi a cuore gli affanni, le esigenze di chi ti sta vicino.</a:t>
            </a:r>
          </a:p>
          <a:p>
            <a:pPr marL="0" indent="0">
              <a:buNone/>
            </a:pPr>
            <a:endParaRPr lang="it-IT" dirty="0"/>
          </a:p>
          <a:p>
            <a:r>
              <a:rPr lang="it-IT" dirty="0"/>
              <a:t>Regala agli altri la luce che non hai, la forza che non possiedi</a:t>
            </a:r>
            <a:r>
              <a:rPr lang="it-IT" dirty="0" smtClean="0"/>
              <a:t>,</a:t>
            </a:r>
            <a:endParaRPr lang="it-IT" dirty="0"/>
          </a:p>
          <a:p>
            <a:r>
              <a:rPr lang="it-IT" dirty="0"/>
              <a:t>la speranza che senti vacillare in te, la fiducia di cui tu sei privo.</a:t>
            </a:r>
          </a:p>
          <a:p>
            <a:endParaRPr lang="it-IT" dirty="0"/>
          </a:p>
          <a:p>
            <a:r>
              <a:rPr lang="it-IT" dirty="0"/>
              <a:t>Illuminali dal tuo buio</a:t>
            </a:r>
            <a:r>
              <a:rPr lang="it-IT" dirty="0" smtClean="0"/>
              <a:t>.</a:t>
            </a:r>
            <a:endParaRPr lang="it-IT" dirty="0"/>
          </a:p>
          <a:p>
            <a:r>
              <a:rPr lang="it-IT" dirty="0"/>
              <a:t>Arricchiscili con la tua povertà.</a:t>
            </a:r>
          </a:p>
        </p:txBody>
      </p:sp>
    </p:spTree>
    <p:extLst>
      <p:ext uri="{BB962C8B-B14F-4D97-AF65-F5344CB8AC3E}">
        <p14:creationId xmlns:p14="http://schemas.microsoft.com/office/powerpoint/2010/main" val="766572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3"/>
          </p:nvPr>
        </p:nvSpPr>
        <p:spPr>
          <a:xfrm>
            <a:off x="685800" y="509156"/>
            <a:ext cx="10394707" cy="4865430"/>
          </a:xfrm>
        </p:spPr>
        <p:txBody>
          <a:bodyPr>
            <a:normAutofit/>
          </a:bodyPr>
          <a:lstStyle/>
          <a:p>
            <a:r>
              <a:rPr lang="it-IT" dirty="0"/>
              <a:t>Regala un sorriso quando hai voglia di piangere</a:t>
            </a:r>
            <a:r>
              <a:rPr lang="it-IT" dirty="0" smtClean="0"/>
              <a:t>.</a:t>
            </a:r>
            <a:endParaRPr lang="it-IT" dirty="0"/>
          </a:p>
          <a:p>
            <a:r>
              <a:rPr lang="it-IT" dirty="0"/>
              <a:t>Produci serenità dalla tempesta che hai dentro.</a:t>
            </a:r>
          </a:p>
          <a:p>
            <a:endParaRPr lang="it-IT" dirty="0"/>
          </a:p>
          <a:p>
            <a:r>
              <a:rPr lang="it-IT" dirty="0"/>
              <a:t>‘Ecco, quello che non ho, te lo </a:t>
            </a:r>
            <a:r>
              <a:rPr lang="it-IT" dirty="0" err="1"/>
              <a:t>do’</a:t>
            </a:r>
            <a:r>
              <a:rPr lang="it-IT" dirty="0"/>
              <a:t>. Questo è il tuo paradosso</a:t>
            </a:r>
            <a:r>
              <a:rPr lang="it-IT" dirty="0" smtClean="0"/>
              <a:t>.</a:t>
            </a:r>
            <a:endParaRPr lang="it-IT" dirty="0"/>
          </a:p>
          <a:p>
            <a:r>
              <a:rPr lang="it-IT" dirty="0"/>
              <a:t>Ti accorgerai che la gioia a poco a poco entrerà in te,</a:t>
            </a:r>
          </a:p>
          <a:p>
            <a:endParaRPr lang="it-IT" dirty="0"/>
          </a:p>
          <a:p>
            <a:r>
              <a:rPr lang="it-IT" dirty="0"/>
              <a:t>invaderà il tuo essere, diventerà veramente </a:t>
            </a:r>
            <a:r>
              <a:rPr lang="it-IT" dirty="0" smtClean="0"/>
              <a:t>tua</a:t>
            </a:r>
            <a:endParaRPr lang="it-IT" dirty="0"/>
          </a:p>
          <a:p>
            <a:r>
              <a:rPr lang="it-IT" dirty="0"/>
              <a:t>nella misura in cui l’avrai regalata agli altri.</a:t>
            </a:r>
          </a:p>
        </p:txBody>
      </p:sp>
    </p:spTree>
    <p:extLst>
      <p:ext uri="{BB962C8B-B14F-4D97-AF65-F5344CB8AC3E}">
        <p14:creationId xmlns:p14="http://schemas.microsoft.com/office/powerpoint/2010/main" val="18636996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383134" y="568692"/>
            <a:ext cx="4119602" cy="1280890"/>
          </a:xfrm>
        </p:spPr>
        <p:txBody>
          <a:bodyPr/>
          <a:lstStyle/>
          <a:p>
            <a:r>
              <a:rPr lang="it-IT" dirty="0"/>
              <a:t>3</a:t>
            </a:r>
            <a:r>
              <a:rPr lang="it-IT" dirty="0" smtClean="0"/>
              <a:t> AVE MARIA</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09137"/>
            <a:ext cx="5548745" cy="4367596"/>
          </a:xfrm>
          <a:prstGeom prst="rect">
            <a:avLst/>
          </a:prstGeom>
        </p:spPr>
      </p:pic>
    </p:spTree>
    <p:extLst>
      <p:ext uri="{BB962C8B-B14F-4D97-AF65-F5344CB8AC3E}">
        <p14:creationId xmlns:p14="http://schemas.microsoft.com/office/powerpoint/2010/main" val="961125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vento">
  <a:themeElements>
    <a:clrScheme name="Astr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vento">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mbreggiatura massima">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1">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TM04033927[[fn=Evento]]</Template>
  <TotalTime>190</TotalTime>
  <Words>247</Words>
  <Application>Microsoft Office PowerPoint</Application>
  <PresentationFormat>Widescreen</PresentationFormat>
  <Paragraphs>23</Paragraphs>
  <Slides>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Impact</vt:lpstr>
      <vt:lpstr>Evento</vt:lpstr>
      <vt:lpstr>SCOPRIAMO il grest</vt:lpstr>
      <vt:lpstr>Dal Vangelo di Luca</vt:lpstr>
      <vt:lpstr>Preghiamo insieme…</vt:lpstr>
      <vt:lpstr>Presentazione standard di PowerPoint</vt:lpstr>
      <vt:lpstr>3 AVE MARIA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 LAVORIAMO DA SOLI</dc:title>
  <dc:creator>utente</dc:creator>
  <cp:lastModifiedBy>utente</cp:lastModifiedBy>
  <cp:revision>10</cp:revision>
  <dcterms:created xsi:type="dcterms:W3CDTF">2021-04-09T08:03:36Z</dcterms:created>
  <dcterms:modified xsi:type="dcterms:W3CDTF">2021-04-23T14:07:58Z</dcterms:modified>
</cp:coreProperties>
</file>