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0" roundtripDataSignature="AMtx7mhZt55hc6rDqKCz/YSHwt4UWQLP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p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p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p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p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6" name="Google Shape;176;p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6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6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6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7843"/>
              </a:schemeClr>
            </a:solidFill>
            <a:ln>
              <a:noFill/>
            </a:ln>
          </p:spPr>
        </p:sp>
        <p:sp>
          <p:nvSpPr>
            <p:cNvPr id="31" name="Google Shape;31;p6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6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7843"/>
              </a:srgbClr>
            </a:solidFill>
            <a:ln>
              <a:noFill/>
            </a:ln>
          </p:spPr>
        </p:sp>
        <p:sp>
          <p:nvSpPr>
            <p:cNvPr id="34" name="Google Shape;34;p6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7843"/>
              </a:srgbClr>
            </a:solidFill>
            <a:ln>
              <a:noFill/>
            </a:ln>
          </p:spPr>
        </p:sp>
        <p:sp>
          <p:nvSpPr>
            <p:cNvPr id="35" name="Google Shape;35;p6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2745"/>
              </a:schemeClr>
            </a:solidFill>
            <a:ln>
              <a:noFill/>
            </a:ln>
          </p:spPr>
        </p:sp>
        <p:sp>
          <p:nvSpPr>
            <p:cNvPr id="36" name="Google Shape;36;p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6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274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6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5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9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0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1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9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11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7843"/>
              </a:schemeClr>
            </a:solidFill>
            <a:ln>
              <a:noFill/>
            </a:ln>
          </p:spPr>
        </p:sp>
        <p:sp>
          <p:nvSpPr>
            <p:cNvPr id="14" name="Google Shape;14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7843"/>
              </a:srgbClr>
            </a:solidFill>
            <a:ln>
              <a:noFill/>
            </a:ln>
          </p:spPr>
        </p:sp>
        <p:sp>
          <p:nvSpPr>
            <p:cNvPr id="17" name="Google Shape;17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7843"/>
              </a:srgbClr>
            </a:solidFill>
            <a:ln>
              <a:noFill/>
            </a:ln>
          </p:spPr>
        </p:sp>
        <p:sp>
          <p:nvSpPr>
            <p:cNvPr id="18" name="Google Shape;18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2745"/>
              </a:schemeClr>
            </a:solidFill>
            <a:ln>
              <a:noFill/>
            </a:ln>
          </p:spPr>
        </p:sp>
        <p:sp>
          <p:nvSpPr>
            <p:cNvPr id="19" name="Google Shape;19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5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274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/>
          </a:solidFill>
          <a:ln cap="rnd" cmpd="sng" w="19050">
            <a:solidFill>
              <a:srgbClr val="3D741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0" y="2497976"/>
            <a:ext cx="12192000" cy="18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>
            <a:off x="1599130" y="4100254"/>
            <a:ext cx="77670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chemeClr val="lt1"/>
                </a:solidFill>
              </a:rPr>
              <a:t>INCONTRO GAS E ADS 09/12/2022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"/>
          <p:cNvSpPr txBox="1"/>
          <p:nvPr>
            <p:ph type="title"/>
          </p:nvPr>
        </p:nvSpPr>
        <p:spPr>
          <a:xfrm>
            <a:off x="492461" y="319450"/>
            <a:ext cx="8596800" cy="6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Canterò per te </a:t>
            </a:r>
            <a:endParaRPr/>
          </a:p>
        </p:txBody>
      </p:sp>
      <p:pic>
        <p:nvPicPr>
          <p:cNvPr descr="GAS logo.png" id="159" name="Google Shape;15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0" name="Google Shape;16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"/>
          <p:cNvSpPr txBox="1"/>
          <p:nvPr>
            <p:ph idx="2" type="body"/>
          </p:nvPr>
        </p:nvSpPr>
        <p:spPr>
          <a:xfrm>
            <a:off x="5310450" y="1124650"/>
            <a:ext cx="4368900" cy="19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200"/>
          </a:p>
        </p:txBody>
      </p:sp>
      <p:sp>
        <p:nvSpPr>
          <p:cNvPr id="162" name="Google Shape;162;p2"/>
          <p:cNvSpPr txBox="1"/>
          <p:nvPr/>
        </p:nvSpPr>
        <p:spPr>
          <a:xfrm>
            <a:off x="492450" y="993851"/>
            <a:ext cx="7831500" cy="57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Tu che nel silenzio parli</a:t>
            </a:r>
            <a:endParaRPr b="0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solo tu, che vivi nei miei giorni,</a:t>
            </a:r>
            <a:endParaRPr b="0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puoi colmare la sete che c’è in me</a:t>
            </a:r>
            <a:endParaRPr b="0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 ridare senso a questa vita mia che rincorre la sua verità.</a:t>
            </a:r>
            <a:endParaRPr b="0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Tu di chiara luce splendi</a:t>
            </a:r>
            <a:endParaRPr b="0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solo tu, i miei pensieri accendi</a:t>
            </a:r>
            <a:endParaRPr b="0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 disegni la tua pace dentro me</a:t>
            </a:r>
            <a:endParaRPr b="0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scrivi note di una dolce melodia</a:t>
            </a:r>
            <a:endParaRPr b="0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 poi sale nel cielo in libertà.</a:t>
            </a:r>
            <a:endParaRPr b="0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 canterò solo per te la mia più bella melodia</a:t>
            </a:r>
            <a:endParaRPr b="1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 volerà nel cielo immenso.</a:t>
            </a:r>
            <a:endParaRPr b="1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 griderò al mondo che un nuovo sole nascerà</a:t>
            </a:r>
            <a:endParaRPr b="1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ed una musica di pace canterò.</a:t>
            </a:r>
            <a:endParaRPr b="1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Tu che la tua mano tendi</a:t>
            </a:r>
            <a:endParaRPr b="0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solo tu che la tua vita doni puoi ridarmi la mia felictà</a:t>
            </a:r>
            <a:endParaRPr b="0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la speranza di una vita nuova in te la certezza che io rinascrò</a:t>
            </a:r>
            <a:endParaRPr b="0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Rit</a:t>
            </a: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0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"/>
          <p:cNvSpPr txBox="1"/>
          <p:nvPr>
            <p:ph type="title"/>
          </p:nvPr>
        </p:nvSpPr>
        <p:spPr>
          <a:xfrm>
            <a:off x="561525" y="595550"/>
            <a:ext cx="85968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Dal Vangelo secondo Giovanni </a:t>
            </a:r>
            <a:endParaRPr/>
          </a:p>
        </p:txBody>
      </p:sp>
      <p:pic>
        <p:nvPicPr>
          <p:cNvPr descr="GAS logo.png" id="169" name="Google Shape;16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0" name="Google Shape;170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245275" y="2311475"/>
            <a:ext cx="3085325" cy="234665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3"/>
          <p:cNvSpPr txBox="1"/>
          <p:nvPr/>
        </p:nvSpPr>
        <p:spPr>
          <a:xfrm>
            <a:off x="338727" y="1805100"/>
            <a:ext cx="6679800" cy="41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Questo è il mio comandamento: che vi amiate gli uni gli altri come io ho amato voi. Nessuno ha un amore più grande di questo: dare la sua vita per i propri amici. Voi siete miei amici, se fate ciò che io vi comando. Non vi chiamo più servi, perché il servo non sa quello che fa il suo padrone; ma vi ho chiamato amici, perché tutto ciò che ho udito dal Padre mio l'ho fatto conoscere a voi. Non voi avete scelto me, ma io ho scelto voi e vi ho costituiti perché andiate e portiate frutto e il vostro frutto rimanga; perché tutto quello che chiederete al Padre nel mio nome, ve lo conceda. Questo vi comando: che vi amiate gli uni gli altri.</a:t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"/>
          <p:cNvSpPr txBox="1"/>
          <p:nvPr>
            <p:ph type="title"/>
          </p:nvPr>
        </p:nvSpPr>
        <p:spPr>
          <a:xfrm>
            <a:off x="931334" y="6096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Oggi sono GRATO per…</a:t>
            </a:r>
            <a:endParaRPr/>
          </a:p>
        </p:txBody>
      </p:sp>
      <p:pic>
        <p:nvPicPr>
          <p:cNvPr descr="GAS logo.png" id="179" name="Google Shape;17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0" name="Google Shape;180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4"/>
          <p:cNvSpPr txBox="1"/>
          <p:nvPr>
            <p:ph idx="2" type="body"/>
          </p:nvPr>
        </p:nvSpPr>
        <p:spPr>
          <a:xfrm>
            <a:off x="677335" y="4470400"/>
            <a:ext cx="8596800" cy="157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 sz="3500">
                <a:solidFill>
                  <a:schemeClr val="accent2"/>
                </a:solidFill>
              </a:rPr>
              <a:t>INSIEME: Ave Maria</a:t>
            </a:r>
            <a:endParaRPr sz="3500">
              <a:solidFill>
                <a:schemeClr val="accent2"/>
              </a:solidFill>
            </a:endParaRPr>
          </a:p>
        </p:txBody>
      </p:sp>
      <p:pic>
        <p:nvPicPr>
          <p:cNvPr id="182" name="Google Shape;182;p4"/>
          <p:cNvPicPr preferRelativeResize="0"/>
          <p:nvPr/>
        </p:nvPicPr>
        <p:blipFill rotWithShape="1">
          <a:blip r:embed="rId5">
            <a:alphaModFix/>
          </a:blip>
          <a:srcRect b="4219" l="0" r="0" t="-4220"/>
          <a:stretch/>
        </p:blipFill>
        <p:spPr>
          <a:xfrm>
            <a:off x="2621569" y="1332318"/>
            <a:ext cx="4708326" cy="3138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