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iFgzKu40+0vbEp1gKN1V6cK/Ev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7c48aa7a43ca0b6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37c48aa7a43ca0b6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37c48aa7a43ca0b6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666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666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666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568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666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666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666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568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highlight>
                  <a:srgbClr val="FF0000"/>
                </a:highlight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highlight>
                <a:srgbClr val="FF00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 rot="133">
            <a:off x="1672962" y="4360076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  <a:highlight>
                  <a:srgbClr val="000000"/>
                </a:highlight>
              </a:rPr>
              <a:t>INCONTRO GAS E ADS 10/02/2023  </a:t>
            </a:r>
            <a:endParaRPr>
              <a:solidFill>
                <a:schemeClr val="lt1"/>
              </a:solidFill>
              <a:highlight>
                <a:srgbClr val="000000"/>
              </a:highlight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rgbClr val="FF0000"/>
                </a:solidFill>
              </a:rPr>
              <a:t>COME TI AMA DIO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993850"/>
            <a:ext cx="8014800" cy="57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che ti prende per mano ma ti lascia anche andare.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Vorrei saperti amare senza farti mai domande,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felice perchè esisti e così io posso darti il meglio di me.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 Con la forza del mare, l'eternità dei giorni,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   la gioia dei voli, La pace della sera,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   l'immensità del cielo: come ti ama Dio.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ti ama Dio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che ti conosce e ti accetta come sei.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Tenerti fra le mani come voli nell'azzurro,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felice perchè esisti e così io posso darti il meglio di  me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che ti rende migliore con l'amore che ti dona.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Seguirti fra la gente con la gioia che hai di dentro,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felice perchè esisti e così io posso darti il meglio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 txBox="1"/>
          <p:nvPr>
            <p:ph type="title"/>
          </p:nvPr>
        </p:nvSpPr>
        <p:spPr>
          <a:xfrm>
            <a:off x="561525" y="595550"/>
            <a:ext cx="85968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>
                <a:solidFill>
                  <a:srgbClr val="FF0000"/>
                </a:solidFill>
              </a:rPr>
              <a:t>Dal Vangelo secondo giovanni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GAS logo.png" id="169" name="Google Shape;1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"/>
          <p:cNvSpPr txBox="1"/>
          <p:nvPr/>
        </p:nvSpPr>
        <p:spPr>
          <a:xfrm>
            <a:off x="561525" y="1429950"/>
            <a:ext cx="6883200" cy="50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Io sono il buon pastore; il buon pastore depone la sua vita per le pecore.  Ma il mercenario, che non è pastore e a cui non appartengono le pecore, vede venire il lupo, abbandona le pecore e fugge; e il lupo rapisce e disperde le pecore. Orar il mercenario fugge, perché è mercenario e non si cura delle pecore.  Io sono il buon pastore, e conosco le mie pecore e le mie conoscono me, come il Padre conosce me e io conosco il Padre, e depongo la mia vita per le pecore. 16 Io ho anche delle altre pecore che non sono di quest'ovile; anche quelle io devo raccogliere, ed esse ascolteranno la mia voce, e vi sarà un solo gregge e un solo pastore.</a:t>
            </a:r>
            <a:endParaRPr b="0" i="0" sz="21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2" name="Google Shape;172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4725" y="1582374"/>
            <a:ext cx="2882174" cy="26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7c48aa7a43ca0b6_0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F0000"/>
                </a:solidFill>
              </a:rPr>
              <a:t>Promessa animatore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9" name="Google Shape;179;g37c48aa7a43ca0b6_0"/>
          <p:cNvSpPr txBox="1"/>
          <p:nvPr>
            <p:ph idx="1" type="body"/>
          </p:nvPr>
        </p:nvSpPr>
        <p:spPr>
          <a:xfrm>
            <a:off x="677325" y="1606775"/>
            <a:ext cx="4184100" cy="49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Grazie Signore,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che mi hai voluto con Te fin dal battesimo,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e che mi hai posto sotto la guida di don Bosco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perché diventi un “buon cristiano e un onesto cittadino”.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Per questo oggi io SCELGO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di impegnarmi a diventare un onesto e umile animatore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di seguirti e di incontrarti nelle mie preghiere,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di farmi guidare dal tuo Spirito Santo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affinché io possa animare nella purezza e gioia autentica,</a:t>
            </a:r>
            <a:endParaRPr/>
          </a:p>
        </p:txBody>
      </p:sp>
      <p:sp>
        <p:nvSpPr>
          <p:cNvPr id="180" name="Google Shape;180;g37c48aa7a43ca0b6_0"/>
          <p:cNvSpPr txBox="1"/>
          <p:nvPr>
            <p:ph idx="2" type="body"/>
          </p:nvPr>
        </p:nvSpPr>
        <p:spPr>
          <a:xfrm>
            <a:off x="5625884" y="1606775"/>
            <a:ext cx="4184100" cy="49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testimone allegro e coraggioso tra i bambini e ragazzi,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disponibile e generoso nel servizio,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e fedele nel compimento del mio dovere quotidiano.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Ho bisogno del Tuo aiuto e dei Tuoi consigli,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perché assieme a don Bosco e Maria Ausiliatrice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mi sosteniate ogni giorno per vivere secondo il vostro esempio.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Aiutatemi ad avere sempre un’energia esplosiva e propositiva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in armonia con gli educatori nel servizio verso il prossimo.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Amen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/>
          <p:nvPr>
            <p:ph type="title"/>
          </p:nvPr>
        </p:nvSpPr>
        <p:spPr>
          <a:xfrm>
            <a:off x="931325" y="609600"/>
            <a:ext cx="8058300" cy="31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accent4"/>
                </a:solidFill>
              </a:rPr>
              <a:t>Oggi sono GRATO per…</a:t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descr="GAS logo.png" id="187" name="Google Shape;1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8" name="Google Shape;18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4"/>
                </a:solidFill>
              </a:rPr>
              <a:t>INSIEME: Ave Maria</a:t>
            </a:r>
            <a:endParaRPr sz="3500">
              <a:solidFill>
                <a:schemeClr val="accent4"/>
              </a:solidFill>
            </a:endParaRPr>
          </a:p>
        </p:txBody>
      </p:sp>
      <p:pic>
        <p:nvPicPr>
          <p:cNvPr id="190" name="Google Shape;190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