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embeddedFontLst>
    <p:embeddedFont>
      <p:font typeface="Montserra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sXfvXzyjAzR/xAEInPktNX84j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.fntdata"/><Relationship Id="rId10" Type="http://schemas.openxmlformats.org/officeDocument/2006/relationships/font" Target="fonts/Montserrat-regular.fntdata"/><Relationship Id="rId13" Type="http://schemas.openxmlformats.org/officeDocument/2006/relationships/font" Target="fonts/Montserrat-boldItalic.fntdata"/><Relationship Id="rId12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6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34" name="Google Shape;34;p6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35" name="Google Shape;35;p6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36" name="Google Shape;36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6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11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5882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6784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5882"/>
              </a:srgbClr>
            </a:solidFill>
            <a:ln>
              <a:noFill/>
            </a:ln>
          </p:spPr>
        </p:sp>
        <p:sp>
          <p:nvSpPr>
            <p:cNvPr id="17" name="Google Shape;17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5882"/>
              </a:srgbClr>
            </a:solidFill>
            <a:ln>
              <a:noFill/>
            </a:ln>
          </p:spPr>
        </p:sp>
        <p:sp>
          <p:nvSpPr>
            <p:cNvPr id="18" name="Google Shape;18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0784"/>
              </a:schemeClr>
            </a:solidFill>
            <a:ln>
              <a:noFill/>
            </a:ln>
          </p:spPr>
        </p:sp>
        <p:sp>
          <p:nvSpPr>
            <p:cNvPr id="19" name="Google Shape;19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078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672950" y="4360077"/>
            <a:ext cx="7767000" cy="9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10/03/2023 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"/>
          <p:cNvSpPr txBox="1"/>
          <p:nvPr>
            <p:ph type="title"/>
          </p:nvPr>
        </p:nvSpPr>
        <p:spPr>
          <a:xfrm>
            <a:off x="492461" y="3194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59" name="Google Shape;15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0" name="Google Shape;16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"/>
          <p:cNvSpPr txBox="1"/>
          <p:nvPr>
            <p:ph idx="2" type="body"/>
          </p:nvPr>
        </p:nvSpPr>
        <p:spPr>
          <a:xfrm>
            <a:off x="5310450" y="1124650"/>
            <a:ext cx="4368900" cy="1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"/>
          <p:cNvSpPr txBox="1"/>
          <p:nvPr/>
        </p:nvSpPr>
        <p:spPr>
          <a:xfrm>
            <a:off x="492450" y="993850"/>
            <a:ext cx="4149000" cy="62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 dalle terre più floride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Dove tutto sembra vivere, lode al nome tuo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 dalle terre più aride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Dove tutto sembra sterile, lode al nome tuo</a:t>
            </a:r>
            <a:endParaRPr sz="17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0" sz="1250" u="none" cap="none" strike="noStrike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0" sz="1050" u="none" cap="none" strike="noStrike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0" sz="11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"/>
          <p:cNvSpPr txBox="1"/>
          <p:nvPr/>
        </p:nvSpPr>
        <p:spPr>
          <a:xfrm>
            <a:off x="4812250" y="768025"/>
            <a:ext cx="4455000" cy="57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 quando il sole splende su di me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Quando tutto è incantevole, lode al nome tuo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 quando io sto davanti a te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Con il cuore triste e fragile, lode al nome tuo</a:t>
            </a:r>
            <a:endParaRPr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Tornerò a lodarti sempre per ogni dono tuo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 quando scenderà la notte, sempre io dirò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"Benedetto il nome del Signor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Lode al nome tuo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Benedetto il nome del Signor</a:t>
            </a:r>
            <a:endParaRPr b="1" sz="1650">
              <a:solidFill>
                <a:srgbClr val="202124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650">
                <a:solidFill>
                  <a:srgbClr val="202124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Il glorioso nome di Gesù"</a:t>
            </a:r>
            <a:endParaRPr b="1" sz="2050">
              <a:solidFill>
                <a:srgbClr val="07376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"/>
          <p:cNvSpPr txBox="1"/>
          <p:nvPr>
            <p:ph type="title"/>
          </p:nvPr>
        </p:nvSpPr>
        <p:spPr>
          <a:xfrm>
            <a:off x="561525" y="595550"/>
            <a:ext cx="9298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4186"/>
              <a:buFont typeface="Trebuchet MS"/>
              <a:buNone/>
            </a:pPr>
            <a:r>
              <a:rPr lang="en-US" sz="3822">
                <a:latin typeface="Montserrat"/>
                <a:ea typeface="Montserrat"/>
                <a:cs typeface="Montserrat"/>
                <a:sym typeface="Montserrat"/>
              </a:rPr>
              <a:t>Dal Vangelo secondo Marco (12, 28-34)</a:t>
            </a:r>
            <a:endParaRPr sz="3822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GAS logo.png" id="170" name="Google Shape;17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5" cy="10080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801775" y="2130625"/>
            <a:ext cx="2886215" cy="2195225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"/>
          <p:cNvSpPr txBox="1"/>
          <p:nvPr/>
        </p:nvSpPr>
        <p:spPr>
          <a:xfrm>
            <a:off x="561525" y="1292225"/>
            <a:ext cx="82404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 quel tempo, si accostò a Gesù uno degli scribi e gli domandò: «Qual è il primo di tutti i comandamenti?».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Gesù rispose: «Il primo è: Ascolta, Israele. Il Signore Dio nostro è l'unico Signore; amerai dunque il Signore Dio tuo con tutto il tuo cuore, con tutta la tua mente e con tutta la tua forza.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 il secondo è questo: Amerai il prossimo tuo come te stesso. Non c'è altro comandamento più importante di questi».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Allora lo scriba gli disse: «Hai detto bene, Maestro, e secondo verità che Egli è unico e non v'è altri all'infuori di lui; amarlo con tutto il cuore, con tutta la mente e con tutta la forza e amare il prossimo come se stesso val più di tutti gli olocausti e i sacrifici». Gesù, vedendo che aveva risposto saggiamente, gli disse: «Non sei lontano dal regno di Dio». E nessuno aveva più il coraggio di interrogarlo.</a:t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1" name="Google Shape;18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