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10" roundtripDataSignature="AMtx7mjC/bX9LXmahVQWPRJ5OY4nQHp4c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0" Type="http://customschemas.google.com/relationships/presentationmetadata" Target="meta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5" name="Google Shape;14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Autofinanziamento con torte</a:t>
            </a:r>
            <a:endParaRPr/>
          </a:p>
        </p:txBody>
      </p:sp>
      <p:sp>
        <p:nvSpPr>
          <p:cNvPr id="146" name="Google Shape;146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167de789b45_0_1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5" name="Google Shape;155;g167de789b45_0_1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6" name="Google Shape;156;g167de789b45_0_16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167de789b45_0_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6" name="Google Shape;166;g167de789b45_0_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67" name="Google Shape;167;g167de789b45_0_8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167de789b45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7" name="Google Shape;177;g167de789b45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8" name="Google Shape;178;g167de789b45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titolo" showMasterSp="0" type="title">
  <p:cSld name="TITLE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oogle Shape;27;p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8" name="Google Shape;28;p5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9" name="Google Shape;29;p5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30" name="Google Shape;30;p5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7450"/>
              </a:schemeClr>
            </a:solidFill>
            <a:ln>
              <a:noFill/>
            </a:ln>
          </p:spPr>
        </p:sp>
        <p:sp>
          <p:nvSpPr>
            <p:cNvPr id="31" name="Google Shape;31;p5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32" name="Google Shape;32;p5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69411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5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7450"/>
              </a:srgbClr>
            </a:solidFill>
            <a:ln>
              <a:noFill/>
            </a:ln>
          </p:spPr>
        </p:sp>
        <p:sp>
          <p:nvSpPr>
            <p:cNvPr id="34" name="Google Shape;34;p5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7450"/>
              </a:srgbClr>
            </a:solidFill>
            <a:ln>
              <a:noFill/>
            </a:ln>
          </p:spPr>
        </p:sp>
        <p:sp>
          <p:nvSpPr>
            <p:cNvPr id="35" name="Google Shape;35;p5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2352"/>
              </a:schemeClr>
            </a:solidFill>
            <a:ln>
              <a:noFill/>
            </a:ln>
          </p:spPr>
        </p:sp>
        <p:sp>
          <p:nvSpPr>
            <p:cNvPr id="36" name="Google Shape;36;p5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" name="Google Shape;37;p5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2352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8" name="Google Shape;38;p5"/>
          <p:cNvSpPr txBox="1"/>
          <p:nvPr>
            <p:ph type="ctr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Trebuchet MS"/>
              <a:buNone/>
              <a:defRPr sz="54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" type="subTitle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>
                <a:solidFill>
                  <a:srgbClr val="7F7F7F"/>
                </a:solidFill>
              </a:defRPr>
            </a:lvl1pPr>
            <a:lvl2pPr lvl="1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0" name="Google Shape;40;p5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5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magine con didascalia" type="picTx">
  <p:cSld name="PICTURE_WITH_CAPTION_TEXT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2"/>
          <p:cNvSpPr txBox="1"/>
          <p:nvPr>
            <p:ph type="title"/>
          </p:nvPr>
        </p:nvSpPr>
        <p:spPr>
          <a:xfrm>
            <a:off x="677334" y="4800600"/>
            <a:ext cx="8596667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  <a:defRPr b="0"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2"/>
          <p:cNvSpPr/>
          <p:nvPr>
            <p:ph idx="2" type="pic"/>
          </p:nvPr>
        </p:nvSpPr>
        <p:spPr>
          <a:xfrm>
            <a:off x="677334" y="609600"/>
            <a:ext cx="8596668" cy="3845718"/>
          </a:xfrm>
          <a:prstGeom prst="rect">
            <a:avLst/>
          </a:prstGeom>
          <a:noFill/>
          <a:ln>
            <a:noFill/>
          </a:ln>
        </p:spPr>
      </p:sp>
      <p:sp>
        <p:nvSpPr>
          <p:cNvPr id="99" name="Google Shape;99;p12"/>
          <p:cNvSpPr txBox="1"/>
          <p:nvPr>
            <p:ph idx="1" type="body"/>
          </p:nvPr>
        </p:nvSpPr>
        <p:spPr>
          <a:xfrm>
            <a:off x="677334" y="5367338"/>
            <a:ext cx="8596667" cy="6740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100" name="Google Shape;100;p12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12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12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sottotitolo">
  <p:cSld name="Titolo e sottotitolo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3"/>
          <p:cNvSpPr txBox="1"/>
          <p:nvPr>
            <p:ph type="title"/>
          </p:nvPr>
        </p:nvSpPr>
        <p:spPr>
          <a:xfrm>
            <a:off x="677335" y="609600"/>
            <a:ext cx="8596668" cy="340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13"/>
          <p:cNvSpPr txBox="1"/>
          <p:nvPr>
            <p:ph idx="1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6" name="Google Shape;106;p13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13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13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cheda nome">
  <p:cSld name="Scheda nome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5"/>
          <p:cNvSpPr txBox="1"/>
          <p:nvPr>
            <p:ph type="title"/>
          </p:nvPr>
        </p:nvSpPr>
        <p:spPr>
          <a:xfrm>
            <a:off x="677335" y="1931988"/>
            <a:ext cx="8596668" cy="25954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15"/>
          <p:cNvSpPr txBox="1"/>
          <p:nvPr>
            <p:ph idx="1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2" name="Google Shape;112;p15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15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15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cheda nome citazione">
  <p:cSld name="Scheda nome citazione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16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18" name="Google Shape;118;p16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9" name="Google Shape;119;p16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" name="Google Shape;120;p16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" name="Google Shape;121;p16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2" name="Google Shape;122;p16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16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o o falso">
  <p:cSld name="Vero o falso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/>
          <p:nvPr>
            <p:ph type="title"/>
          </p:nvPr>
        </p:nvSpPr>
        <p:spPr>
          <a:xfrm>
            <a:off x="685799" y="609600"/>
            <a:ext cx="8588203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17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27" name="Google Shape;127;p17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28" name="Google Shape;128;p1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1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1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testo verticale" type="vertTx">
  <p:cSld name="VERTICAL_TEXT"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8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3" name="Google Shape;133;p18"/>
          <p:cNvSpPr txBox="1"/>
          <p:nvPr>
            <p:ph idx="1" type="body"/>
          </p:nvPr>
        </p:nvSpPr>
        <p:spPr>
          <a:xfrm rot="5400000">
            <a:off x="3035282" y="-197358"/>
            <a:ext cx="3880773" cy="85966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34" name="Google Shape;134;p18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1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1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olo e testo verticale" type="vertTitleAndTx">
  <p:cSld name="VERTICAL_TITLE_AND_VERTICAL_TEXT"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9"/>
          <p:cNvSpPr txBox="1"/>
          <p:nvPr>
            <p:ph type="title"/>
          </p:nvPr>
        </p:nvSpPr>
        <p:spPr>
          <a:xfrm rot="5400000">
            <a:off x="5994319" y="2582953"/>
            <a:ext cx="5251451" cy="1304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" name="Google Shape;139;p19"/>
          <p:cNvSpPr txBox="1"/>
          <p:nvPr>
            <p:ph idx="1" type="body"/>
          </p:nvPr>
        </p:nvSpPr>
        <p:spPr>
          <a:xfrm rot="5400000">
            <a:off x="1581685" y="-294750"/>
            <a:ext cx="5251450" cy="7060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40" name="Google Shape;140;p19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" name="Google Shape;141;p1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" name="Google Shape;142;p1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e contenuti" type="twoObj">
  <p:cSld name="TWO_OBJECTS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4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4"/>
          <p:cNvSpPr txBox="1"/>
          <p:nvPr>
            <p:ph idx="1" type="body"/>
          </p:nvPr>
        </p:nvSpPr>
        <p:spPr>
          <a:xfrm>
            <a:off x="677334" y="2160589"/>
            <a:ext cx="4184035" cy="38807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46" name="Google Shape;46;p4"/>
          <p:cNvSpPr txBox="1"/>
          <p:nvPr>
            <p:ph idx="2" type="body"/>
          </p:nvPr>
        </p:nvSpPr>
        <p:spPr>
          <a:xfrm>
            <a:off x="5089970" y="2160589"/>
            <a:ext cx="4184034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47" name="Google Shape;47;p4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4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4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contenuto" type="obj">
  <p:cSld name="OBJEC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6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6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53" name="Google Shape;53;p6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6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6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tazione con didascalia">
  <p:cSld name="Citazione con didascalia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4"/>
          <p:cNvSpPr txBox="1"/>
          <p:nvPr>
            <p:ph idx="1" type="body"/>
          </p:nvPr>
        </p:nvSpPr>
        <p:spPr>
          <a:xfrm>
            <a:off x="1366139" y="3632200"/>
            <a:ext cx="7224524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 sz="16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59" name="Google Shape;59;p14"/>
          <p:cNvSpPr txBox="1"/>
          <p:nvPr>
            <p:ph idx="2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60" name="Google Shape;60;p14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4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4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3" name="Google Shape;63;p14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1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b="0" i="0" sz="1800" u="none" cap="none" strike="noStrike">
              <a:solidFill>
                <a:srgbClr val="BFE47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testazione sezione" type="secHead">
  <p:cSld name="SECTION_HEADER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7"/>
          <p:cNvSpPr txBox="1"/>
          <p:nvPr>
            <p:ph type="title"/>
          </p:nvPr>
        </p:nvSpPr>
        <p:spPr>
          <a:xfrm>
            <a:off x="677335" y="2700867"/>
            <a:ext cx="8596668" cy="18265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Trebuchet MS"/>
              <a:buNone/>
              <a:defRPr b="0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7"/>
          <p:cNvSpPr txBox="1"/>
          <p:nvPr>
            <p:ph idx="1" type="body"/>
          </p:nvPr>
        </p:nvSpPr>
        <p:spPr>
          <a:xfrm>
            <a:off x="677335" y="4527448"/>
            <a:ext cx="8596668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68" name="Google Shape;68;p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fronto" type="twoTxTwoObj">
  <p:cSld name="TWO_OBJECTS_WITH_TEX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8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8"/>
          <p:cNvSpPr txBox="1"/>
          <p:nvPr>
            <p:ph idx="1" type="body"/>
          </p:nvPr>
        </p:nvSpPr>
        <p:spPr>
          <a:xfrm>
            <a:off x="675745" y="2160983"/>
            <a:ext cx="4185623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74" name="Google Shape;74;p8"/>
          <p:cNvSpPr txBox="1"/>
          <p:nvPr>
            <p:ph idx="2" type="body"/>
          </p:nvPr>
        </p:nvSpPr>
        <p:spPr>
          <a:xfrm>
            <a:off x="675745" y="2737245"/>
            <a:ext cx="4185623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75" name="Google Shape;75;p8"/>
          <p:cNvSpPr txBox="1"/>
          <p:nvPr>
            <p:ph idx="3" type="body"/>
          </p:nvPr>
        </p:nvSpPr>
        <p:spPr>
          <a:xfrm>
            <a:off x="5088383" y="2160983"/>
            <a:ext cx="4185618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76" name="Google Shape;76;p8"/>
          <p:cNvSpPr txBox="1"/>
          <p:nvPr>
            <p:ph idx="4" type="body"/>
          </p:nvPr>
        </p:nvSpPr>
        <p:spPr>
          <a:xfrm>
            <a:off x="5088384" y="2737245"/>
            <a:ext cx="4185617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77" name="Google Shape;77;p8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titolo" type="titleOnly">
  <p:cSld name="TITLE_ONLY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9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9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uota" type="blank">
  <p:cSld name="BLANK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0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0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0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to con didascalia" type="objTx">
  <p:cSld name="OBJECT_WITH_CAPTION_TEXT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1"/>
          <p:cNvSpPr txBox="1"/>
          <p:nvPr>
            <p:ph type="title"/>
          </p:nvPr>
        </p:nvSpPr>
        <p:spPr>
          <a:xfrm>
            <a:off x="677334" y="1498604"/>
            <a:ext cx="3854528" cy="127846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rebuchet MS"/>
              <a:buNone/>
              <a:defRPr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1"/>
          <p:cNvSpPr txBox="1"/>
          <p:nvPr>
            <p:ph idx="1" type="body"/>
          </p:nvPr>
        </p:nvSpPr>
        <p:spPr>
          <a:xfrm>
            <a:off x="4760461" y="514924"/>
            <a:ext cx="4513541" cy="5526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92" name="Google Shape;92;p11"/>
          <p:cNvSpPr txBox="1"/>
          <p:nvPr>
            <p:ph idx="2" type="body"/>
          </p:nvPr>
        </p:nvSpPr>
        <p:spPr>
          <a:xfrm>
            <a:off x="677334" y="2777069"/>
            <a:ext cx="3854528" cy="2584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9pPr>
          </a:lstStyle>
          <a:p/>
        </p:txBody>
      </p:sp>
      <p:sp>
        <p:nvSpPr>
          <p:cNvPr id="93" name="Google Shape;93;p11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1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1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theme" Target="../theme/theme2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Google Shape;11;p3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2" name="Google Shape;12;p3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3" name="Google Shape;13;p3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7450"/>
              </a:schemeClr>
            </a:solidFill>
            <a:ln>
              <a:noFill/>
            </a:ln>
          </p:spPr>
        </p:sp>
        <p:sp>
          <p:nvSpPr>
            <p:cNvPr id="14" name="Google Shape;14;p3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5" name="Google Shape;15;p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69411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Google Shape;16;p3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7450"/>
              </a:srgbClr>
            </a:solidFill>
            <a:ln>
              <a:noFill/>
            </a:ln>
          </p:spPr>
        </p:sp>
        <p:sp>
          <p:nvSpPr>
            <p:cNvPr id="17" name="Google Shape;17;p3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7450"/>
              </a:srgbClr>
            </a:solidFill>
            <a:ln>
              <a:noFill/>
            </a:ln>
          </p:spPr>
        </p:sp>
        <p:sp>
          <p:nvSpPr>
            <p:cNvPr id="18" name="Google Shape;18;p3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2352"/>
              </a:schemeClr>
            </a:solidFill>
            <a:ln>
              <a:noFill/>
            </a:ln>
          </p:spPr>
        </p:sp>
        <p:sp>
          <p:nvSpPr>
            <p:cNvPr id="19" name="Google Shape;19;p3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" name="Google Shape;20;p3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fmla="val 0" name="adj"/>
              </a:avLst>
            </a:prstGeom>
            <a:solidFill>
              <a:schemeClr val="accent1">
                <a:alpha val="82352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" name="Google Shape;21;p3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b="0" i="0" sz="36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"/>
              <a:buChar char="►"/>
              <a:defRPr b="0" i="0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09880" lvl="1" marL="914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"/>
              <a:buChar char="►"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99719" lvl="2" marL="1371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"/>
              <a:buChar char="►"/>
              <a:defRPr b="0" i="0" sz="1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89560" lvl="3" marL="1828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89560" lvl="4" marL="2286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89560" lvl="5" marL="2743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89560" lvl="6" marL="3200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89559" lvl="7" marL="3657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89559" lvl="8" marL="4114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3" name="Google Shape;23;p3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4" name="Google Shape;24;p3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5" name="Google Shape;25;p3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Relationship Id="rId4" Type="http://schemas.openxmlformats.org/officeDocument/2006/relationships/image" Target="../media/image1.png"/><Relationship Id="rId5" Type="http://schemas.openxmlformats.org/officeDocument/2006/relationships/image" Target="../media/image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"/>
          <p:cNvSpPr/>
          <p:nvPr/>
        </p:nvSpPr>
        <p:spPr>
          <a:xfrm>
            <a:off x="0" y="0"/>
            <a:ext cx="12192000" cy="7526700"/>
          </a:xfrm>
          <a:prstGeom prst="rect">
            <a:avLst/>
          </a:prstGeom>
          <a:solidFill>
            <a:schemeClr val="accent2"/>
          </a:solidFill>
          <a:ln cap="rnd" cmpd="sng" w="19050">
            <a:solidFill>
              <a:srgbClr val="3D741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49" name="Google Shape;149;p1"/>
          <p:cNvSpPr txBox="1"/>
          <p:nvPr/>
        </p:nvSpPr>
        <p:spPr>
          <a:xfrm>
            <a:off x="0" y="1509051"/>
            <a:ext cx="12192000" cy="335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0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E’ TEMPO DI PREGHIERA!</a:t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GAS logo.png" id="150" name="Google Shape;150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28448" y="188640"/>
            <a:ext cx="1836000" cy="936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DS logo.png" id="151" name="Google Shape;151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28448" y="5589240"/>
            <a:ext cx="1835077" cy="10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2" name="Google Shape;152;p1"/>
          <p:cNvSpPr txBox="1"/>
          <p:nvPr>
            <p:ph idx="1" type="subTitle"/>
          </p:nvPr>
        </p:nvSpPr>
        <p:spPr>
          <a:xfrm>
            <a:off x="-50" y="5248950"/>
            <a:ext cx="12192000" cy="109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20040" lvl="0" marL="45720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lang="en-US">
                <a:solidFill>
                  <a:schemeClr val="lt1"/>
                </a:solidFill>
              </a:rPr>
              <a:t>INCONTRO GAS E ADS 12/05/2023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167de789b45_0_16"/>
          <p:cNvSpPr txBox="1"/>
          <p:nvPr>
            <p:ph type="title"/>
          </p:nvPr>
        </p:nvSpPr>
        <p:spPr>
          <a:xfrm>
            <a:off x="492450" y="450250"/>
            <a:ext cx="8596800" cy="67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COME VOLEVA DON BOSCO</a:t>
            </a:r>
            <a:endParaRPr/>
          </a:p>
        </p:txBody>
      </p:sp>
      <p:pic>
        <p:nvPicPr>
          <p:cNvPr descr="GAS logo.png" id="159" name="Google Shape;159;g167de789b45_0_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28448" y="188640"/>
            <a:ext cx="1836001" cy="93600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DS logo.png" id="160" name="Google Shape;160;g167de789b45_0_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28448" y="5589240"/>
            <a:ext cx="1835077" cy="10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61" name="Google Shape;161;g167de789b45_0_16"/>
          <p:cNvSpPr txBox="1"/>
          <p:nvPr>
            <p:ph idx="2" type="body"/>
          </p:nvPr>
        </p:nvSpPr>
        <p:spPr>
          <a:xfrm>
            <a:off x="5310450" y="1124650"/>
            <a:ext cx="4368900" cy="194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 sz="2200"/>
          </a:p>
        </p:txBody>
      </p:sp>
      <p:sp>
        <p:nvSpPr>
          <p:cNvPr id="162" name="Google Shape;162;g167de789b45_0_16"/>
          <p:cNvSpPr txBox="1"/>
          <p:nvPr/>
        </p:nvSpPr>
        <p:spPr>
          <a:xfrm>
            <a:off x="492450" y="1274393"/>
            <a:ext cx="10825200" cy="220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latin typeface="Trebuchet MS"/>
                <a:ea typeface="Trebuchet MS"/>
                <a:cs typeface="Trebuchet MS"/>
                <a:sym typeface="Trebuchet MS"/>
              </a:rPr>
              <a:t>Casa che accoglie, ti senti in famiglia, </a:t>
            </a:r>
            <a:endParaRPr sz="22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latin typeface="Trebuchet MS"/>
                <a:ea typeface="Trebuchet MS"/>
                <a:cs typeface="Trebuchet MS"/>
                <a:sym typeface="Trebuchet MS"/>
              </a:rPr>
              <a:t>senti che ci stai bene!</a:t>
            </a:r>
            <a:endParaRPr sz="22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latin typeface="Trebuchet MS"/>
                <a:ea typeface="Trebuchet MS"/>
                <a:cs typeface="Trebuchet MS"/>
                <a:sym typeface="Trebuchet MS"/>
              </a:rPr>
              <a:t>Chiesa di Cristo, il nostro oratorio,</a:t>
            </a:r>
            <a:endParaRPr sz="22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latin typeface="Trebuchet MS"/>
                <a:ea typeface="Trebuchet MS"/>
                <a:cs typeface="Trebuchet MS"/>
                <a:sym typeface="Trebuchet MS"/>
              </a:rPr>
              <a:t>che ti parla di Dio!Scuola che prepara a vivere questa nostra vita</a:t>
            </a:r>
            <a:endParaRPr sz="22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latin typeface="Trebuchet MS"/>
                <a:ea typeface="Trebuchet MS"/>
                <a:cs typeface="Trebuchet MS"/>
                <a:sym typeface="Trebuchet MS"/>
              </a:rPr>
              <a:t>Cortile dove incontrerai tanti nuovi amici e giocherai.</a:t>
            </a:r>
            <a:endParaRPr sz="220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63" name="Google Shape;163;g167de789b45_0_16"/>
          <p:cNvSpPr txBox="1"/>
          <p:nvPr/>
        </p:nvSpPr>
        <p:spPr>
          <a:xfrm>
            <a:off x="683394" y="3629156"/>
            <a:ext cx="10825200" cy="287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latin typeface="Trebuchet MS"/>
                <a:ea typeface="Trebuchet MS"/>
                <a:cs typeface="Trebuchet MS"/>
                <a:sym typeface="Trebuchet MS"/>
              </a:rPr>
              <a:t>Vivere in allegria    (come voleva don Bosco),</a:t>
            </a:r>
            <a:endParaRPr sz="22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latin typeface="Trebuchet MS"/>
                <a:ea typeface="Trebuchet MS"/>
                <a:cs typeface="Trebuchet MS"/>
                <a:sym typeface="Trebuchet MS"/>
              </a:rPr>
              <a:t>spazio alla fantasia    (come voleva don Bosco),</a:t>
            </a:r>
            <a:endParaRPr sz="22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latin typeface="Trebuchet MS"/>
                <a:ea typeface="Trebuchet MS"/>
                <a:cs typeface="Trebuchet MS"/>
                <a:sym typeface="Trebuchet MS"/>
              </a:rPr>
              <a:t>tanti ragazzi insieme</a:t>
            </a:r>
            <a:endParaRPr sz="22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latin typeface="Trebuchet MS"/>
                <a:ea typeface="Trebuchet MS"/>
                <a:cs typeface="Trebuchet MS"/>
                <a:sym typeface="Trebuchet MS"/>
              </a:rPr>
              <a:t>    (come voleva don Bosco),</a:t>
            </a:r>
            <a:endParaRPr sz="22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latin typeface="Trebuchet MS"/>
                <a:ea typeface="Trebuchet MS"/>
                <a:cs typeface="Trebuchet MS"/>
                <a:sym typeface="Trebuchet MS"/>
              </a:rPr>
              <a:t>c’è un posto anche per te</a:t>
            </a:r>
            <a:endParaRPr sz="22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latin typeface="Trebuchet MS"/>
                <a:ea typeface="Trebuchet MS"/>
                <a:cs typeface="Trebuchet MS"/>
                <a:sym typeface="Trebuchet MS"/>
              </a:rPr>
              <a:t>    (come voleva don Bosco).</a:t>
            </a:r>
            <a:endParaRPr sz="2200"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167de789b45_0_8"/>
          <p:cNvSpPr txBox="1"/>
          <p:nvPr>
            <p:ph type="title"/>
          </p:nvPr>
        </p:nvSpPr>
        <p:spPr>
          <a:xfrm>
            <a:off x="561525" y="595550"/>
            <a:ext cx="8596800" cy="7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Dal Vangelo secondo Giovanni</a:t>
            </a:r>
            <a:endParaRPr/>
          </a:p>
        </p:txBody>
      </p:sp>
      <p:pic>
        <p:nvPicPr>
          <p:cNvPr descr="GAS logo.png" id="170" name="Google Shape;170;g167de789b45_0_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28448" y="188640"/>
            <a:ext cx="1836001" cy="93600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DS logo.png" id="171" name="Google Shape;171;g167de789b45_0_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28448" y="5589240"/>
            <a:ext cx="1835077" cy="100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" name="Google Shape;172;g167de789b45_0_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245275" y="2311475"/>
            <a:ext cx="3085325" cy="2346650"/>
          </a:xfrm>
          <a:prstGeom prst="rect">
            <a:avLst/>
          </a:prstGeom>
          <a:noFill/>
          <a:ln>
            <a:noFill/>
          </a:ln>
        </p:spPr>
      </p:pic>
      <p:sp>
        <p:nvSpPr>
          <p:cNvPr id="173" name="Google Shape;173;g167de789b45_0_8"/>
          <p:cNvSpPr txBox="1"/>
          <p:nvPr/>
        </p:nvSpPr>
        <p:spPr>
          <a:xfrm>
            <a:off x="715927" y="1454725"/>
            <a:ext cx="66798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Google Shape;174;g167de789b45_0_8"/>
          <p:cNvSpPr txBox="1"/>
          <p:nvPr/>
        </p:nvSpPr>
        <p:spPr>
          <a:xfrm>
            <a:off x="561525" y="811350"/>
            <a:ext cx="6588000" cy="560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US" sz="2200">
                <a:latin typeface="Trebuchet MS"/>
                <a:ea typeface="Trebuchet MS"/>
                <a:cs typeface="Trebuchet MS"/>
                <a:sym typeface="Trebuchet MS"/>
              </a:rPr>
              <a:t>In quel tempo, disse Gesù ai suoi discepoli: "Questo è il mio comandamento: che vi amiate gli uni gli altri come io ho amato voi. Nessuno ha un amore più grande di questo: dare la sua vita per i propri amici. Voi siete miei amici, se fate ciò che io vi comando. Non vi chiamo più servi, perché il servo non sa quello che fa il suo padrone; ma vi ho chiamato amici, perché tutto ciò che ho udito dal Padre mio l'ho fatto conoscere a voi. Non voi avete scelto me, ma io ho scelto voi e vi ho costituiti perché andiate e portiate frutto e il vostro frutto rimanga; perché tutto quello che chiederete al Padre nel mio nome, ve lo conceda. Questo vi comando: che vi amiate gli uni gli altri".</a:t>
            </a:r>
            <a:endParaRPr b="0" i="0" sz="2200" u="none" cap="none" strike="noStrike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167de789b45_0_0"/>
          <p:cNvSpPr txBox="1"/>
          <p:nvPr>
            <p:ph type="title"/>
          </p:nvPr>
        </p:nvSpPr>
        <p:spPr>
          <a:xfrm>
            <a:off x="1034200" y="609600"/>
            <a:ext cx="8094000" cy="5650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INSIEME: 3 AVE MARIA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t/>
            </a:r>
            <a:endParaRPr sz="3300">
              <a:solidFill>
                <a:schemeClr val="dk1"/>
              </a:solidFill>
            </a:endParaRPr>
          </a:p>
          <a:p>
            <a:pPr indent="-4381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Char char="-"/>
            </a:pPr>
            <a:r>
              <a:rPr lang="en-US" sz="3300">
                <a:solidFill>
                  <a:schemeClr val="dk1"/>
                </a:solidFill>
              </a:rPr>
              <a:t>Chi è davvero mio amico? A chi voglio così tanto bene? Lo affido a Maria!</a:t>
            </a:r>
            <a:endParaRPr sz="33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300">
              <a:solidFill>
                <a:schemeClr val="dk1"/>
              </a:solidFill>
            </a:endParaRPr>
          </a:p>
          <a:p>
            <a:pPr indent="-4381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Char char="-"/>
            </a:pPr>
            <a:r>
              <a:rPr lang="en-US" sz="3300">
                <a:solidFill>
                  <a:schemeClr val="dk1"/>
                </a:solidFill>
              </a:rPr>
              <a:t>Voglio portare frutto? Chiedo aiuto a Maria affinché rimanga!</a:t>
            </a:r>
            <a:endParaRPr sz="33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300">
              <a:solidFill>
                <a:schemeClr val="dk1"/>
              </a:solidFill>
            </a:endParaRPr>
          </a:p>
          <a:p>
            <a:pPr indent="-4381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Char char="-"/>
            </a:pPr>
            <a:r>
              <a:rPr lang="en-US" sz="3300">
                <a:solidFill>
                  <a:schemeClr val="dk1"/>
                </a:solidFill>
              </a:rPr>
              <a:t>Per cosa devo ringraziare Maria? </a:t>
            </a:r>
            <a:endParaRPr sz="3300">
              <a:solidFill>
                <a:schemeClr val="dk1"/>
              </a:solidFill>
            </a:endParaRPr>
          </a:p>
        </p:txBody>
      </p:sp>
      <p:pic>
        <p:nvPicPr>
          <p:cNvPr descr="GAS logo.png" id="181" name="Google Shape;181;g167de789b45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28448" y="188640"/>
            <a:ext cx="1836001" cy="93600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DS logo.png" id="182" name="Google Shape;182;g167de789b45_0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28448" y="5589240"/>
            <a:ext cx="1835077" cy="100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faccettatura">
  <a:themeElements>
    <a:clrScheme name="Equinozio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2019-11-13T15:17:43Z</dcterms:created>
  <dc:creator>Davide Righele</dc:creator>
</cp:coreProperties>
</file>