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j2PoxD9oJwFGXVVA0qxSuz9/NC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058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058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058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960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058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058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058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960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0" y="0"/>
            <a:ext cx="12192000" cy="75267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1509051"/>
            <a:ext cx="121920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0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E’ TEMPO DI PREGHIERA!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-50" y="5248950"/>
            <a:ext cx="12192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19/05/2023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GIULLARE DEI CAMPI</a:t>
            </a:r>
            <a:endParaRPr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g167de789b45_0_16"/>
          <p:cNvSpPr txBox="1"/>
          <p:nvPr/>
        </p:nvSpPr>
        <p:spPr>
          <a:xfrm>
            <a:off x="528000" y="1274400"/>
            <a:ext cx="8525700" cy="58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Calzoni colore del prato,  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 ginocchio ammaccato per un salto in più.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Due piante e un filo tirato, la mela sul naso e gli amici giù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 pezzo di pane e una fetta di cielo,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sapore di festa e tu: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Giovanni dei Becchi giullare dei campi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regalo alla gioventù.  </a:t>
            </a:r>
            <a:r>
              <a:rPr lang="en-US" sz="17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</a:t>
            </a:r>
            <a:endParaRPr sz="19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Rit.</a:t>
            </a:r>
            <a:r>
              <a:rPr lang="en-US" sz="2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lang="en-US" sz="2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Siete tutti ladri ragazzi miei,</a:t>
            </a:r>
            <a:endParaRPr b="1" sz="21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non ho più il mio cuore ce lo avete voi,</a:t>
            </a:r>
            <a:endParaRPr b="1" sz="21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 non mi interessa da quest’oggi in poi</a:t>
            </a:r>
            <a:endParaRPr b="1" sz="21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ogni mio respiro sarà per voi.</a:t>
            </a:r>
            <a:endParaRPr b="1" sz="21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</a:t>
            </a:r>
            <a:endParaRPr/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45275" y="2311475"/>
            <a:ext cx="3085325" cy="234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167de789b45_0_8"/>
          <p:cNvSpPr txBox="1"/>
          <p:nvPr/>
        </p:nvSpPr>
        <p:spPr>
          <a:xfrm>
            <a:off x="715927" y="1454725"/>
            <a:ext cx="6679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167de789b45_0_8"/>
          <p:cNvSpPr txBox="1"/>
          <p:nvPr/>
        </p:nvSpPr>
        <p:spPr>
          <a:xfrm>
            <a:off x="561525" y="811350"/>
            <a:ext cx="65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i="0" sz="22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373737"/>
                </a:solidFill>
                <a:latin typeface="Trebuchet MS"/>
                <a:ea typeface="Trebuchet MS"/>
                <a:cs typeface="Trebuchet MS"/>
                <a:sym typeface="Trebuchet MS"/>
              </a:rPr>
              <a:t>In quel tempo, disse Gesù ai suoi discepoli:</a:t>
            </a:r>
            <a:endParaRPr sz="2200">
              <a:solidFill>
                <a:srgbClr val="373737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373737"/>
                </a:solidFill>
                <a:latin typeface="Trebuchet MS"/>
                <a:ea typeface="Trebuchet MS"/>
                <a:cs typeface="Trebuchet MS"/>
                <a:sym typeface="Trebuchet MS"/>
              </a:rPr>
              <a:t>«In verità, in verità io vi dico: voi piangerete e gemerete, ma il mondo si rallegrerà. Voi sarete nella tristezza, ma la vostra tristezza si cambierà in gioia.</a:t>
            </a:r>
            <a:endParaRPr sz="2200">
              <a:solidFill>
                <a:srgbClr val="373737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>
                <a:solidFill>
                  <a:srgbClr val="373737"/>
                </a:solidFill>
                <a:latin typeface="Trebuchet MS"/>
                <a:ea typeface="Trebuchet MS"/>
                <a:cs typeface="Trebuchet MS"/>
                <a:sym typeface="Trebuchet MS"/>
              </a:rPr>
              <a:t>La donna, quando partorisce, è nel dolore, perché è venuta la sua ora; ma, quando ha dato alla luce il bambino, non si ricorda più della sofferenza, per la gioia che è venuto al mondo un uomo. Così anche voi, ora, siete nel dolore; ma vi vedrò di nuovo e il vostro cuore si rallegrerà e nessuno potrà togliervi la vostra gioia. Quel giorno non mi domanderete più nulla».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7de789b45_0_0"/>
          <p:cNvSpPr txBox="1"/>
          <p:nvPr>
            <p:ph type="title"/>
          </p:nvPr>
        </p:nvSpPr>
        <p:spPr>
          <a:xfrm>
            <a:off x="673800" y="1055350"/>
            <a:ext cx="10213200" cy="56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INSIEME: 3 AVE MARIA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</a:rPr>
              <a:t>  </a:t>
            </a:r>
            <a:r>
              <a:rPr lang="en-US" sz="3000">
                <a:solidFill>
                  <a:schemeClr val="dk1"/>
                </a:solidFill>
              </a:rPr>
              <a:t>Mi affido             Chiedo aiuto        Ringrazio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</p:txBody>
      </p:sp>
      <p:pic>
        <p:nvPicPr>
          <p:cNvPr descr="GAS logo.png" id="180" name="Google Shape;180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67de789b45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800" y="3051800"/>
            <a:ext cx="2488575" cy="248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67de789b45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64599" y="3051788"/>
            <a:ext cx="2488576" cy="2488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167de789b45_0_0"/>
          <p:cNvPicPr preferRelativeResize="0"/>
          <p:nvPr/>
        </p:nvPicPr>
        <p:blipFill rotWithShape="1">
          <a:blip r:embed="rId7">
            <a:alphaModFix/>
          </a:blip>
          <a:srcRect b="9717" l="28583" r="27997" t="10372"/>
          <a:stretch/>
        </p:blipFill>
        <p:spPr>
          <a:xfrm>
            <a:off x="6892300" y="3223275"/>
            <a:ext cx="2023101" cy="19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