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Garamond"/>
      <p:regular r:id="rId22"/>
      <p:bold r:id="rId23"/>
      <p:italic r:id="rId24"/>
      <p:boldItalic r:id="rId25"/>
    </p:embeddedFont>
    <p:embeddedFont>
      <p:font typeface="Pacifico"/>
      <p:regular r:id="rId26"/>
    </p:embeddedFont>
    <p:embeddedFont>
      <p:font typeface="Book Antiqua"/>
      <p:regular r:id="rId27"/>
      <p:bold r:id="rId28"/>
      <p:italic r:id="rId29"/>
      <p:boldItalic r:id="rId30"/>
    </p:embeddedFont>
    <p:embeddedFont>
      <p:font typeface="Lexen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Garamond-regular.fntdata"/><Relationship Id="rId21" Type="http://schemas.openxmlformats.org/officeDocument/2006/relationships/slide" Target="slides/slide16.xml"/><Relationship Id="rId24" Type="http://schemas.openxmlformats.org/officeDocument/2006/relationships/font" Target="fonts/Garamond-italic.fntdata"/><Relationship Id="rId23" Type="http://schemas.openxmlformats.org/officeDocument/2006/relationships/font" Target="fonts/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cifico-regular.fntdata"/><Relationship Id="rId25" Type="http://schemas.openxmlformats.org/officeDocument/2006/relationships/font" Target="fonts/Garamond-boldItalic.fntdata"/><Relationship Id="rId28" Type="http://schemas.openxmlformats.org/officeDocument/2006/relationships/font" Target="fonts/BookAntiqua-bold.fntdata"/><Relationship Id="rId27" Type="http://schemas.openxmlformats.org/officeDocument/2006/relationships/font" Target="fonts/BookAntiqu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ookAntiqu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exend-regular.fntdata"/><Relationship Id="rId30" Type="http://schemas.openxmlformats.org/officeDocument/2006/relationships/font" Target="fonts/BookAntiqu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exe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20162dad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20162dad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20162dad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20162dad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20162dad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20162dad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20162dad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20162dad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20162dad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20162dad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20162dad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20162dad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20162da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d20162da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170b9b3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d170b9b3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170b9b39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170b9b39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170b9b39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d170b9b39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170b9b39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170b9b39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20162da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d20162da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20162dad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20162dad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20162dad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20162dad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20162dad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20162dad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3EB5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50200"/>
            <a:ext cx="8520600" cy="43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6533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ROBIN  HOOD</a:t>
            </a:r>
            <a:endParaRPr sz="6533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2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- </a:t>
            </a:r>
            <a:r>
              <a:rPr lang="it" sz="36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e la freccia d’oro -</a:t>
            </a:r>
            <a:endParaRPr sz="36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55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https://www.youtube.com/watch?v=owV_tHaU9uA</a:t>
            </a:r>
            <a:endParaRPr sz="1155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/>
        </p:nvSpPr>
        <p:spPr>
          <a:xfrm>
            <a:off x="600250" y="384950"/>
            <a:ext cx="80469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VENERDI’ 12 LUGLIO - spiega Elisabetta</a:t>
            </a:r>
            <a:endParaRPr sz="15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SEI TANTE POSSIBILITA’!!</a:t>
            </a:r>
            <a:endParaRPr sz="13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Obiettivo:</a:t>
            </a: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scopo è curarsi degli altri e fare la differenza nel mondo.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Materiale:</a:t>
            </a: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 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Riassunto della storia: </a:t>
            </a:r>
            <a:endParaRPr sz="13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3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40 minuti per la prima fase.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endParaRPr b="1" i="1" sz="13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BLANCA"/>
              <a:buChar char="-"/>
            </a:pP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ci si siede in cerchio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BLANCA"/>
              <a:buChar char="-"/>
            </a:pP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al centro vengono messe delle immagini (strisce pedonali, povero…)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BLANCA"/>
              <a:buChar char="-"/>
            </a:pP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ognuno ne sceglie una e dice cosa potrebbe fare di buono e bello in quella situazione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BLANCA"/>
              <a:buChar char="-"/>
            </a:pP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ci si scambiano le immagini e si fa la stessa cosa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BLANCA"/>
              <a:buChar char="-"/>
            </a:pP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scopriamo tante azioni buone che si possono fare nelle stesse situazioni. Il mondo sarà più bello se io inizio a fare la differenza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3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mezz’ora per ripassare il grido e concludere il disegno della bandiera.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pensa al grido della squadra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continua il disegno sulla bandiera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/>
        </p:nvSpPr>
        <p:spPr>
          <a:xfrm>
            <a:off x="600250" y="384950"/>
            <a:ext cx="80469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LUNEDI’ 15 LUGLIO - spiega Martina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PROVVIDENZA E AIUTO!!</a:t>
            </a:r>
            <a:endParaRPr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Obiettivo:</a:t>
            </a:r>
            <a:r>
              <a:rPr lang="it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scopo è prendersi cura della comunità, della squadra</a:t>
            </a:r>
            <a:endParaRPr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Materiale:</a:t>
            </a:r>
            <a:r>
              <a:rPr lang="it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Riassunto della storia: </a:t>
            </a:r>
            <a:endParaRPr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it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30-40 minuti</a:t>
            </a:r>
            <a:endParaRPr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endParaRPr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- su un foglio si dovrà fare il contorno di tutte le mani destre dalla più piccola alla più grande</a:t>
            </a:r>
            <a:endParaRPr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dietro al foglio il contorno di tutte le mani sinistre una dentro l’altra dalla più grande alla più piccola</a:t>
            </a:r>
            <a:endParaRPr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intorno scrivete ognuno il suo nome con numero di squadra e mandare una foto whatsapp ad Anita</a:t>
            </a:r>
            <a:br>
              <a:rPr lang="it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1" i="1" lang="it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mezz’ora per ripassare il grido e concludere il disegno della bandiera.</a:t>
            </a:r>
            <a:endParaRPr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r>
              <a:rPr lang="it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finisce il grido della squadra</a:t>
            </a:r>
            <a:endParaRPr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arriva al termine del disegno sulla bandiera</a:t>
            </a:r>
            <a:endParaRPr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/>
        </p:nvSpPr>
        <p:spPr>
          <a:xfrm>
            <a:off x="600250" y="384950"/>
            <a:ext cx="80469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VENERDI’ 19 LUGLIO - spega AR</a:t>
            </a:r>
            <a:endParaRPr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7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CUSTODE DEL CREATO!!</a:t>
            </a:r>
            <a:endParaRPr sz="15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Obiettivo:</a:t>
            </a:r>
            <a:r>
              <a:rPr lang="it" sz="15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scopo è prendersi cura degli ambienti in cui vivo</a:t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Materiale:</a:t>
            </a:r>
            <a:r>
              <a:rPr lang="it" sz="15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 </a:t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Riassunto della storia: </a:t>
            </a:r>
            <a:endParaRPr sz="15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40 minuti per la prima fase.</a:t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endParaRPr b="1" i="1" sz="15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BLANCA"/>
              <a:buChar char="-"/>
            </a:pPr>
            <a:r>
              <a:rPr lang="it" sz="15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oggi riordiniamo la stanza e puliamo così da renderla splendida!</a:t>
            </a:r>
            <a:endParaRPr sz="15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BLANCA"/>
              <a:buChar char="-"/>
            </a:pPr>
            <a:r>
              <a:rPr lang="it" sz="15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verrà poi valutato l’ordine e la pulizia!</a:t>
            </a:r>
            <a:endParaRPr sz="15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mezz’ora per finire tutto e arrivare alla premiazione pronti!!!</a:t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r>
              <a:rPr lang="it" sz="15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 sz="15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RIPASSARE IL GRIDO DELLA SQUADRA</a:t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AMMIRARE LA BANDIERA!</a:t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/>
        </p:nvSpPr>
        <p:spPr>
          <a:xfrm>
            <a:off x="600250" y="384950"/>
            <a:ext cx="80469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LUNEDI’ 22 LUGLIO spiega Leo Cin</a:t>
            </a:r>
            <a:endParaRPr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COLLABORARE!!</a:t>
            </a:r>
            <a:endParaRPr sz="16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Obiettivo:</a:t>
            </a:r>
            <a:r>
              <a:rPr lang="it" sz="16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scopo è aver cura di cercare ciò che unisce, MAI quello che divide</a:t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Materiale:</a:t>
            </a:r>
            <a:r>
              <a:rPr lang="it" sz="16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 </a:t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Riassunto della storia: </a:t>
            </a:r>
            <a:endParaRPr sz="16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50 minuti</a:t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endParaRPr b="1" i="1" sz="16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BLANCA"/>
              <a:buChar char="-"/>
            </a:pPr>
            <a:r>
              <a:rPr lang="it" sz="16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dato 2 elenchi di parole, trovare la parola che le unisce e spiegare a lato il motivo</a:t>
            </a:r>
            <a:endParaRPr sz="16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BLANCA"/>
              <a:buChar char="-"/>
            </a:pPr>
            <a:r>
              <a:rPr lang="it" sz="16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date 5 parole, trovarne una che le unisce tutte (per 2 volte)</a:t>
            </a:r>
            <a:endParaRPr sz="16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/>
        </p:nvSpPr>
        <p:spPr>
          <a:xfrm>
            <a:off x="600250" y="384950"/>
            <a:ext cx="80469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VENERDI’ 26 LUGLIO -spiega AR</a:t>
            </a:r>
            <a:endParaRPr b="1"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UNIONE VITTORIOSA!!!</a:t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Obiettivo:</a:t>
            </a:r>
            <a:r>
              <a:rPr lang="it" sz="16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scopo è essere fieri e felici di aver avuto cura di questo mese di grest.</a:t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Materiale:</a:t>
            </a:r>
            <a:r>
              <a:rPr lang="it" sz="16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 </a:t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Riassunto della storia: </a:t>
            </a:r>
            <a:endParaRPr sz="16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50 minuti</a:t>
            </a:r>
            <a:endParaRPr sz="16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endParaRPr b="1" i="1" sz="16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6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SCHEDA DA FARE!!!</a:t>
            </a:r>
            <a:endParaRPr b="1" i="1" sz="16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/>
        </p:nvSpPr>
        <p:spPr>
          <a:xfrm>
            <a:off x="564900" y="221825"/>
            <a:ext cx="8014200" cy="4382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TUTTA la squadra deve fare TUTTA la sequenza </a:t>
            </a:r>
            <a:endParaRPr b="1" sz="1800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 u="sng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di una tipica giornata di grest … pronti?...VIIIIAAAAA…</a:t>
            </a:r>
            <a:endParaRPr b="1" sz="1800" u="sng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1- A CASA - ognuno fa la faccia di quando è ora di prepararsi x andare al grest!  Disegna i 2 smile + gettonati!!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2- ACCOGLIENZA - canta e balla il ballo +bello del grest 2024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				scrivi titolo:__________________________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3- STORIA - scrivi un nuovo e meraviglioso finale della storia di Robin Hood.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4- PREGHIERA - metti in rima una preghiera per ringraziare Gesù di questa meravigliosa avventura al grest.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2644600" y="1798025"/>
            <a:ext cx="783000" cy="610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7"/>
          <p:cNvSpPr/>
          <p:nvPr/>
        </p:nvSpPr>
        <p:spPr>
          <a:xfrm>
            <a:off x="5461200" y="1678950"/>
            <a:ext cx="783000" cy="610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564900" y="221825"/>
            <a:ext cx="8014200" cy="4382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5- ATTIVITA’ - a turno ognuno imita un suo animatore e l’animatore deve riconoscersi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6- MERENDA - a gruppetti fate la pubblicità di: gelato, patatine, panino, bottiglietta d’acqua, grest, torneo di calcio, torneo di volley,...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7- GIOCHI - 	torneo di sasso\carta\forbici con tifo per chi vince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			torneo di pari\dispari con tifo per chi vince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			torneo di braccio di ferro con tifo per chi vince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8- SALUTI - urliamo insieme =&gt; W IL GREST!!!!!!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9- SQUADRA - manda una foto PAZZESCA via whatsapp ad Anita della squadra!!! (con animatori…ovviamente)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108500" y="1080900"/>
            <a:ext cx="6927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dk2"/>
                </a:solidFill>
              </a:rPr>
              <a:t>TEMA</a:t>
            </a:r>
            <a:r>
              <a:rPr lang="it" sz="1800">
                <a:solidFill>
                  <a:schemeClr val="dk2"/>
                </a:solidFill>
              </a:rPr>
              <a:t>:  </a:t>
            </a:r>
            <a:r>
              <a:rPr b="1" lang="it" sz="1800" u="sng">
                <a:solidFill>
                  <a:schemeClr val="dk2"/>
                </a:solidFill>
              </a:rPr>
              <a:t>TU VEDI PIU’ LONTANO DI ME</a:t>
            </a:r>
            <a:r>
              <a:rPr lang="it" sz="1800">
                <a:solidFill>
                  <a:schemeClr val="dk2"/>
                </a:solidFill>
              </a:rPr>
              <a:t>#centraituoisogni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720425" y="2277050"/>
            <a:ext cx="5556600" cy="25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aver cura di sè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aver cura degli altri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aver cura del creato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aver cura della comunità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013475" y="308825"/>
            <a:ext cx="6927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</a:rPr>
              <a:t>AMBIENTI: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rgbClr val="FFFFFF"/>
                </a:solidFill>
              </a:rPr>
              <a:t>				elementari - medie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3808125" y="1744225"/>
            <a:ext cx="3871200" cy="25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it" sz="1800">
                <a:solidFill>
                  <a:schemeClr val="lt1"/>
                </a:solidFill>
              </a:rPr>
              <a:t>ACCOGLIENZA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it" sz="1800">
                <a:solidFill>
                  <a:schemeClr val="lt1"/>
                </a:solidFill>
              </a:rPr>
              <a:t>STORIA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it" sz="1800">
                <a:solidFill>
                  <a:schemeClr val="lt1"/>
                </a:solidFill>
              </a:rPr>
              <a:t>PREGHIERA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it" sz="1800">
                <a:solidFill>
                  <a:schemeClr val="lt1"/>
                </a:solidFill>
              </a:rPr>
              <a:t>ATTIVITA’ + BRICOLAGE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it" sz="1800">
                <a:solidFill>
                  <a:schemeClr val="lt1"/>
                </a:solidFill>
              </a:rPr>
              <a:t>MERENDA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it" sz="1800">
                <a:solidFill>
                  <a:schemeClr val="lt1"/>
                </a:solidFill>
              </a:rPr>
              <a:t>GIOCHI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it" sz="1800">
                <a:solidFill>
                  <a:schemeClr val="lt1"/>
                </a:solidFill>
              </a:rPr>
              <a:t>SALUTI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it" sz="1800">
                <a:solidFill>
                  <a:schemeClr val="lt1"/>
                </a:solidFill>
              </a:rPr>
              <a:t>GITA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60825" y="91350"/>
            <a:ext cx="2240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dk2"/>
                </a:solidFill>
              </a:rPr>
              <a:t>REGOLE: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666375" y="776575"/>
            <a:ext cx="55566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EDUCAZIONE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EDUCAZIONE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EDUCAZIONE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RISPETTO PER ESSERE RISPETTATI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DIVERTIRSI PER FAR DIVERTIRE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FARSI COINVOLGERE PER COINVOLGERE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SE LA SQUADRA VI DIRA’ AI SALUTI “vedo l’ora che arrivi domani” =&gt;obiettivo centrato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CENTRARE IL PUNTO ACCESSIBILE AL BENE di ogni singolo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it" sz="1800">
                <a:solidFill>
                  <a:schemeClr val="dk2"/>
                </a:solidFill>
              </a:rPr>
              <a:t>ESSERE SALESIANI…la freccia vincente!!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3108950" y="754675"/>
            <a:ext cx="2348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dk1"/>
                </a:solidFill>
              </a:rPr>
              <a:t>ATTIVITA’: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643750" y="504575"/>
            <a:ext cx="7938300" cy="42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MERCOLEDI’ 3 LUGLIO 2024 - spiega Nicolò</a:t>
            </a:r>
            <a:endParaRPr sz="15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UNA FORESTA DI AMICI!!</a:t>
            </a:r>
            <a:endParaRPr sz="13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Obiettivo:</a:t>
            </a: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scopo è conoscersi</a:t>
            </a:r>
            <a:endParaRPr sz="13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Materiale:</a:t>
            </a: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Riassunto della storia: </a:t>
            </a:r>
            <a:endParaRPr sz="13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eriod"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Che lavoro fa Cantagallo?       </a:t>
            </a:r>
            <a:r>
              <a:rPr i="1"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umile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i="1"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cantastorie</a:t>
            </a:r>
            <a:endParaRPr i="1"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3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30-40 minuti</a:t>
            </a:r>
            <a:endParaRPr sz="13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-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 bambini si mettono in cerchio dove al centro c’è un animatore che, girando su stesso, sceglie uno di loro a caso che si presenterà dicendo il suo nome e il suo colore preferito (questo fino a quando tutti i bambini non si saranno presentati)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prende una pallina, l’animatore la lancia a un bambino in cui deve presentarsi dicendo il nome, colore preferito, hobby, sport…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3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mezz’ora per la scelta del nome della squadra, del grido e del disegno della bandiera.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pensa al nome della squadra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inizia a pensare al disegno della bandiera.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611125" y="352325"/>
            <a:ext cx="8079600" cy="44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GIOVEDI’ 4 LUGLIO 2024 - spiega Edoardo</a:t>
            </a:r>
            <a:endParaRPr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IO POSSO!!</a:t>
            </a:r>
            <a:endParaRPr sz="12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2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Obiettivo:</a:t>
            </a:r>
            <a:r>
              <a:rPr lang="it" sz="12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scopo è che ognuno mette a servizio della squadra le sue capacità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2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Materiale:</a:t>
            </a:r>
            <a:r>
              <a:rPr lang="it" sz="12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5 foglietti in cui è scritta l’abilità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2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Riassunto della storia: </a:t>
            </a:r>
            <a:endParaRPr b="1" i="1" sz="12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ook Antiqua"/>
              <a:buAutoNum type="arabicPeriod"/>
            </a:pP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Da cosa è affascinato il Principe Giovanni?      </a:t>
            </a:r>
            <a:r>
              <a:rPr i="1"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dalla bellezza delle chiromanti</a:t>
            </a:r>
            <a:endParaRPr i="1"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ook Antiqua"/>
              <a:buAutoNum type="arabicPeriod"/>
            </a:pP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Dove nasconde il denaro Little John?       </a:t>
            </a:r>
            <a:r>
              <a:rPr i="1"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nasconde dentro i suoi vestiti</a:t>
            </a:r>
            <a:endParaRPr i="1"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ook Antiqua"/>
              <a:buAutoNum type="arabicPeriod"/>
            </a:pPr>
            <a:r>
              <a:t/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2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30-40 minuti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2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endParaRPr sz="12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- </a:t>
            </a: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l’animatore pesca un biglietto dove è scritta un’abilità, i bambini scelgono 3 tra di loro che faranno quella determinata attività.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ABILITA’:</a:t>
            </a: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disegnare una casa sull’albero con la foresta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costruire una piramide con la carta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inventare un invenzione utile per Robin Hood 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fare una dedica in rima a un animatore della propria squadra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ogni bambini dice una barzelletta  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54719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2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mezz’ora per la scelta del nome della squadra, del grido e del disegno della bandiera.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2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r>
              <a:rPr lang="it" sz="12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 sz="12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pensa al grido della squadra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continua il disegno sulla bandiera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/>
        </p:nvSpPr>
        <p:spPr>
          <a:xfrm>
            <a:off x="600250" y="384950"/>
            <a:ext cx="80469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VENERDI’ 5 LUGLIO 2024 - spiega Leo Ross</a:t>
            </a:r>
            <a:endParaRPr b="1"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7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UNITI E FORTI!!</a:t>
            </a:r>
            <a:endParaRPr sz="15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Obiettivo:</a:t>
            </a:r>
            <a:r>
              <a:rPr lang="it" sz="15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scopo è capire che se la squadra rimane unita, la forza esplode!</a:t>
            </a:r>
            <a:endParaRPr sz="1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Materiale:</a:t>
            </a:r>
            <a:r>
              <a:rPr lang="it" sz="15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pennarello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Riassunto della storia: </a:t>
            </a:r>
            <a:endParaRPr sz="15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30-40 minuti</a:t>
            </a:r>
            <a:endParaRPr sz="15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endParaRPr sz="15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- scrivere in tutte e due le mani di ogni bambino una lettera con lo scopo di formare una parola/frase (con l'obiettivo di fare più parole/frasi possibili)</a:t>
            </a:r>
            <a:b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5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mezz’ora per la scelta del nome della squadra, del grido e del disegno della bandiera.</a:t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5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r>
              <a:rPr lang="it" sz="15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 sz="15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pensa al grido della squadra</a:t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continua il disegno sulla bandiera</a:t>
            </a:r>
            <a:endParaRPr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600250" y="384950"/>
            <a:ext cx="80469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LUNEDI’ 8 LUGLIO - spiega Pietro</a:t>
            </a:r>
            <a:endParaRPr sz="15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TI DO SPERANZA!!</a:t>
            </a:r>
            <a:endParaRPr sz="1300" u="sng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Obiettivo:</a:t>
            </a: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 scopo è curarsi dei sogni degli altri, far star bene l’altro</a:t>
            </a:r>
            <a:endParaRPr sz="13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Materiale:</a:t>
            </a: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Riassunto della storia: </a:t>
            </a:r>
            <a:endParaRPr sz="1300" u="sng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3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30-40 minuti</a:t>
            </a:r>
            <a:endParaRPr sz="13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- Ognuno scrive su un foglio cosa vorrebbe disegnare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gira a destra di 2 sedie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legge il foglietto e disegna sul foglio quello che c’è scritto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ci si sposta di altre 2 sedie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legge, si guarda il disegno e lo si migliora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continua fino a disegni completati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ognuno guarda come gli altri si sono presi cura del proprio sogno </a:t>
            </a:r>
            <a:b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Tempo:</a:t>
            </a:r>
            <a:r>
              <a:rPr lang="it" sz="13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mezz’ora per la scelta del nome della squadra, del grido e del disegno della bandiera.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300" u="sng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Operativamente tutti assieme:</a:t>
            </a:r>
            <a:r>
              <a:rPr lang="it" sz="1300">
                <a:solidFill>
                  <a:schemeClr val="dk1"/>
                </a:solidFill>
                <a:latin typeface="ARBLANCA"/>
                <a:ea typeface="ARBLANCA"/>
                <a:cs typeface="ARBLANCA"/>
                <a:sym typeface="ARBLANCA"/>
              </a:rPr>
              <a:t> </a:t>
            </a:r>
            <a:endParaRPr sz="1300">
              <a:solidFill>
                <a:schemeClr val="dk1"/>
              </a:solidFill>
              <a:latin typeface="ARBLANCA"/>
              <a:ea typeface="ARBLANCA"/>
              <a:cs typeface="ARBLANCA"/>
              <a:sym typeface="ARBLAN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pensa al grido della squadra</a:t>
            </a:r>
            <a:endParaRPr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si continua il disegno sulla bandiera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