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3840">
          <p15:clr>
            <a:srgbClr val="000000"/>
          </p15:clr>
        </p15:guide>
      </p15:sldGuideLst>
    </p:ext>
    <p:ext uri="GoogleSlidesCustomDataVersion2">
      <go:slidesCustomData xmlns:go="http://customooxmlschemas.google.com/" r:id="rId11" roundtripDataSignature="AMtx7mh1viN9kZ1l4hFttZby1jFyLxe3j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11" Type="http://customschemas.google.com/relationships/presentationmetadata" Target="metadata"/><Relationship Id="rId10" Type="http://schemas.openxmlformats.org/officeDocument/2006/relationships/slide" Target="slides/slide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Autofinanziamento con torte</a:t>
            </a:r>
            <a:endParaRPr/>
          </a:p>
        </p:txBody>
      </p:sp>
      <p:sp>
        <p:nvSpPr>
          <p:cNvPr id="146" name="Google Shape;146;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167de789b45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g167de789b45_0_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6" name="Google Shape;156;g167de789b45_0_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167de789b45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g167de789b45_0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6" name="Google Shape;166;g167de789b45_0_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8b9447367d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28b9447367d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g28b9447367d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167de789b4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 name="Google Shape;182;g167de789b45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3" name="Google Shape;183;g167de789b45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showMasterSp="0" type="title">
  <p:cSld name="TITLE">
    <p:spTree>
      <p:nvGrpSpPr>
        <p:cNvPr id="26" name="Shape 26"/>
        <p:cNvGrpSpPr/>
        <p:nvPr/>
      </p:nvGrpSpPr>
      <p:grpSpPr>
        <a:xfrm>
          <a:off x="0" y="0"/>
          <a:ext cx="0" cy="0"/>
          <a:chOff x="0" y="0"/>
          <a:chExt cx="0" cy="0"/>
        </a:xfrm>
      </p:grpSpPr>
      <p:grpSp>
        <p:nvGrpSpPr>
          <p:cNvPr id="27" name="Google Shape;27;p5"/>
          <p:cNvGrpSpPr/>
          <p:nvPr/>
        </p:nvGrpSpPr>
        <p:grpSpPr>
          <a:xfrm>
            <a:off x="0" y="-8467"/>
            <a:ext cx="12192000" cy="6866467"/>
            <a:chOff x="0" y="-8467"/>
            <a:chExt cx="12192000" cy="6866467"/>
          </a:xfrm>
        </p:grpSpPr>
        <p:cxnSp>
          <p:nvCxnSpPr>
            <p:cNvPr id="28" name="Google Shape;28;p5"/>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29" name="Google Shape;29;p5"/>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30" name="Google Shape;30;p5"/>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019"/>
              </a:schemeClr>
            </a:solidFill>
            <a:ln>
              <a:noFill/>
            </a:ln>
          </p:spPr>
        </p:sp>
        <p:sp>
          <p:nvSpPr>
            <p:cNvPr id="31" name="Google Shape;31;p5"/>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2" name="Google Shape;32;p5"/>
            <p:cNvSpPr/>
            <p:nvPr/>
          </p:nvSpPr>
          <p:spPr>
            <a:xfrm>
              <a:off x="8932333" y="3048000"/>
              <a:ext cx="3259667" cy="3810000"/>
            </a:xfrm>
            <a:prstGeom prst="triangle">
              <a:avLst>
                <a:gd fmla="val 100000" name="adj"/>
              </a:avLst>
            </a:prstGeom>
            <a:solidFill>
              <a:schemeClr val="accent2">
                <a:alpha val="7098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5"/>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9019"/>
              </a:srgbClr>
            </a:solidFill>
            <a:ln>
              <a:noFill/>
            </a:ln>
          </p:spPr>
        </p:sp>
        <p:sp>
          <p:nvSpPr>
            <p:cNvPr id="34" name="Google Shape;34;p5"/>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9019"/>
              </a:srgbClr>
            </a:solidFill>
            <a:ln>
              <a:noFill/>
            </a:ln>
          </p:spPr>
        </p:sp>
        <p:sp>
          <p:nvSpPr>
            <p:cNvPr id="35" name="Google Shape;35;p5"/>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3921"/>
              </a:schemeClr>
            </a:solidFill>
            <a:ln>
              <a:noFill/>
            </a:ln>
          </p:spPr>
        </p:sp>
        <p:sp>
          <p:nvSpPr>
            <p:cNvPr id="36" name="Google Shape;36;p5"/>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5"/>
            <p:cNvSpPr/>
            <p:nvPr/>
          </p:nvSpPr>
          <p:spPr>
            <a:xfrm rot="10800000">
              <a:off x="0" y="0"/>
              <a:ext cx="842596" cy="5666154"/>
            </a:xfrm>
            <a:prstGeom prst="triangle">
              <a:avLst>
                <a:gd fmla="val 100000" name="adj"/>
              </a:avLst>
            </a:prstGeom>
            <a:solidFill>
              <a:schemeClr val="accent1">
                <a:alpha val="83921"/>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8" name="Google Shape;38;p5"/>
          <p:cNvSpPr txBox="1"/>
          <p:nvPr>
            <p:ph type="ctrTitle"/>
          </p:nvPr>
        </p:nvSpPr>
        <p:spPr>
          <a:xfrm>
            <a:off x="1507067" y="2404534"/>
            <a:ext cx="7766936" cy="1646302"/>
          </a:xfrm>
          <a:prstGeom prst="rect">
            <a:avLst/>
          </a:prstGeom>
          <a:noFill/>
          <a:ln>
            <a:noFill/>
          </a:ln>
        </p:spPr>
        <p:txBody>
          <a:bodyPr anchorCtr="0" anchor="b" bIns="45700" lIns="91425" spcFirstLastPara="1" rIns="91425" wrap="square" tIns="45700">
            <a:noAutofit/>
          </a:bodyPr>
          <a:lstStyle>
            <a:lvl1pPr lvl="0" algn="r">
              <a:lnSpc>
                <a:spcPct val="100000"/>
              </a:lnSpc>
              <a:spcBef>
                <a:spcPts val="0"/>
              </a:spcBef>
              <a:spcAft>
                <a:spcPts val="0"/>
              </a:spcAft>
              <a:buClr>
                <a:schemeClr val="accent1"/>
              </a:buClr>
              <a:buSzPts val="5400"/>
              <a:buFont typeface="Trebuchet MS"/>
              <a:buNone/>
              <a:defRPr sz="5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5"/>
          <p:cNvSpPr txBox="1"/>
          <p:nvPr>
            <p:ph idx="1" type="subTitle"/>
          </p:nvPr>
        </p:nvSpPr>
        <p:spPr>
          <a:xfrm>
            <a:off x="1507067" y="4050833"/>
            <a:ext cx="7766936" cy="1096899"/>
          </a:xfrm>
          <a:prstGeom prst="rect">
            <a:avLst/>
          </a:prstGeom>
          <a:noFill/>
          <a:ln>
            <a:noFill/>
          </a:ln>
        </p:spPr>
        <p:txBody>
          <a:bodyPr anchorCtr="0" anchor="t" bIns="45700" lIns="91425" spcFirstLastPara="1" rIns="91425" wrap="square" tIns="45700">
            <a:normAutofit/>
          </a:bodyPr>
          <a:lstStyle>
            <a:lvl1pPr lvl="0" algn="r">
              <a:lnSpc>
                <a:spcPct val="100000"/>
              </a:lnSpc>
              <a:spcBef>
                <a:spcPts val="1000"/>
              </a:spcBef>
              <a:spcAft>
                <a:spcPts val="0"/>
              </a:spcAft>
              <a:buSzPts val="1440"/>
              <a:buNone/>
              <a:defRPr>
                <a:solidFill>
                  <a:srgbClr val="7F7F7F"/>
                </a:solidFill>
              </a:defRPr>
            </a:lvl1pPr>
            <a:lvl2pPr lvl="1" algn="ctr">
              <a:lnSpc>
                <a:spcPct val="100000"/>
              </a:lnSpc>
              <a:spcBef>
                <a:spcPts val="1000"/>
              </a:spcBef>
              <a:spcAft>
                <a:spcPts val="0"/>
              </a:spcAft>
              <a:buSzPts val="1280"/>
              <a:buNone/>
              <a:defRPr>
                <a:solidFill>
                  <a:srgbClr val="888888"/>
                </a:solidFill>
              </a:defRPr>
            </a:lvl2pPr>
            <a:lvl3pPr lvl="2" algn="ctr">
              <a:lnSpc>
                <a:spcPct val="100000"/>
              </a:lnSpc>
              <a:spcBef>
                <a:spcPts val="1000"/>
              </a:spcBef>
              <a:spcAft>
                <a:spcPts val="0"/>
              </a:spcAft>
              <a:buSzPts val="1120"/>
              <a:buNone/>
              <a:defRPr>
                <a:solidFill>
                  <a:srgbClr val="888888"/>
                </a:solidFill>
              </a:defRPr>
            </a:lvl3pPr>
            <a:lvl4pPr lvl="3" algn="ctr">
              <a:lnSpc>
                <a:spcPct val="100000"/>
              </a:lnSpc>
              <a:spcBef>
                <a:spcPts val="1000"/>
              </a:spcBef>
              <a:spcAft>
                <a:spcPts val="0"/>
              </a:spcAft>
              <a:buSzPts val="960"/>
              <a:buNone/>
              <a:defRPr>
                <a:solidFill>
                  <a:srgbClr val="888888"/>
                </a:solidFill>
              </a:defRPr>
            </a:lvl4pPr>
            <a:lvl5pPr lvl="4" algn="ctr">
              <a:lnSpc>
                <a:spcPct val="100000"/>
              </a:lnSpc>
              <a:spcBef>
                <a:spcPts val="1000"/>
              </a:spcBef>
              <a:spcAft>
                <a:spcPts val="0"/>
              </a:spcAft>
              <a:buSzPts val="960"/>
              <a:buNone/>
              <a:defRPr>
                <a:solidFill>
                  <a:srgbClr val="888888"/>
                </a:solidFill>
              </a:defRPr>
            </a:lvl5pPr>
            <a:lvl6pPr lvl="5" algn="ctr">
              <a:lnSpc>
                <a:spcPct val="100000"/>
              </a:lnSpc>
              <a:spcBef>
                <a:spcPts val="1000"/>
              </a:spcBef>
              <a:spcAft>
                <a:spcPts val="0"/>
              </a:spcAft>
              <a:buSzPts val="960"/>
              <a:buNone/>
              <a:defRPr>
                <a:solidFill>
                  <a:srgbClr val="888888"/>
                </a:solidFill>
              </a:defRPr>
            </a:lvl6pPr>
            <a:lvl7pPr lvl="6" algn="ctr">
              <a:lnSpc>
                <a:spcPct val="100000"/>
              </a:lnSpc>
              <a:spcBef>
                <a:spcPts val="1000"/>
              </a:spcBef>
              <a:spcAft>
                <a:spcPts val="0"/>
              </a:spcAft>
              <a:buSzPts val="960"/>
              <a:buNone/>
              <a:defRPr>
                <a:solidFill>
                  <a:srgbClr val="888888"/>
                </a:solidFill>
              </a:defRPr>
            </a:lvl7pPr>
            <a:lvl8pPr lvl="7" algn="ctr">
              <a:lnSpc>
                <a:spcPct val="100000"/>
              </a:lnSpc>
              <a:spcBef>
                <a:spcPts val="1000"/>
              </a:spcBef>
              <a:spcAft>
                <a:spcPts val="0"/>
              </a:spcAft>
              <a:buSzPts val="960"/>
              <a:buNone/>
              <a:defRPr>
                <a:solidFill>
                  <a:srgbClr val="888888"/>
                </a:solidFill>
              </a:defRPr>
            </a:lvl8pPr>
            <a:lvl9pPr lvl="8" algn="ctr">
              <a:lnSpc>
                <a:spcPct val="100000"/>
              </a:lnSpc>
              <a:spcBef>
                <a:spcPts val="1000"/>
              </a:spcBef>
              <a:spcAft>
                <a:spcPts val="0"/>
              </a:spcAft>
              <a:buSzPts val="960"/>
              <a:buNone/>
              <a:defRPr>
                <a:solidFill>
                  <a:srgbClr val="888888"/>
                </a:solidFill>
              </a:defRPr>
            </a:lvl9pPr>
          </a:lstStyle>
          <a:p/>
        </p:txBody>
      </p:sp>
      <p:sp>
        <p:nvSpPr>
          <p:cNvPr id="40" name="Google Shape;40;p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magine con didascalia" type="picTx">
  <p:cSld name="PICTURE_WITH_CAPTION_TEXT">
    <p:spTree>
      <p:nvGrpSpPr>
        <p:cNvPr id="96" name="Shape 96"/>
        <p:cNvGrpSpPr/>
        <p:nvPr/>
      </p:nvGrpSpPr>
      <p:grpSpPr>
        <a:xfrm>
          <a:off x="0" y="0"/>
          <a:ext cx="0" cy="0"/>
          <a:chOff x="0" y="0"/>
          <a:chExt cx="0" cy="0"/>
        </a:xfrm>
      </p:grpSpPr>
      <p:sp>
        <p:nvSpPr>
          <p:cNvPr id="97" name="Google Shape;97;p12"/>
          <p:cNvSpPr txBox="1"/>
          <p:nvPr>
            <p:ph type="title"/>
          </p:nvPr>
        </p:nvSpPr>
        <p:spPr>
          <a:xfrm>
            <a:off x="677334" y="4800600"/>
            <a:ext cx="8596667"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2400"/>
              <a:buFont typeface="Trebuchet MS"/>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12"/>
          <p:cNvSpPr/>
          <p:nvPr>
            <p:ph idx="2" type="pic"/>
          </p:nvPr>
        </p:nvSpPr>
        <p:spPr>
          <a:xfrm>
            <a:off x="677334" y="609600"/>
            <a:ext cx="8596668" cy="3845718"/>
          </a:xfrm>
          <a:prstGeom prst="rect">
            <a:avLst/>
          </a:prstGeom>
          <a:noFill/>
          <a:ln>
            <a:noFill/>
          </a:ln>
        </p:spPr>
      </p:sp>
      <p:sp>
        <p:nvSpPr>
          <p:cNvPr id="99" name="Google Shape;99;p12"/>
          <p:cNvSpPr txBox="1"/>
          <p:nvPr>
            <p:ph idx="1" type="body"/>
          </p:nvPr>
        </p:nvSpPr>
        <p:spPr>
          <a:xfrm>
            <a:off x="677334" y="5367338"/>
            <a:ext cx="8596667" cy="67402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960"/>
              <a:buNone/>
              <a:defRPr sz="12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100" name="Google Shape;100;p12"/>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12"/>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1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sottotitolo">
  <p:cSld name="Titolo e sottotitolo">
    <p:spTree>
      <p:nvGrpSpPr>
        <p:cNvPr id="103" name="Shape 103"/>
        <p:cNvGrpSpPr/>
        <p:nvPr/>
      </p:nvGrpSpPr>
      <p:grpSpPr>
        <a:xfrm>
          <a:off x="0" y="0"/>
          <a:ext cx="0" cy="0"/>
          <a:chOff x="0" y="0"/>
          <a:chExt cx="0" cy="0"/>
        </a:xfrm>
      </p:grpSpPr>
      <p:sp>
        <p:nvSpPr>
          <p:cNvPr id="104" name="Google Shape;104;p13"/>
          <p:cNvSpPr txBox="1"/>
          <p:nvPr>
            <p:ph type="title"/>
          </p:nvPr>
        </p:nvSpPr>
        <p:spPr>
          <a:xfrm>
            <a:off x="677335" y="609600"/>
            <a:ext cx="8596668" cy="34036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13"/>
          <p:cNvSpPr txBox="1"/>
          <p:nvPr>
            <p:ph idx="1"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3F3F3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06" name="Google Shape;106;p1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1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1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heda nome">
  <p:cSld name="Scheda nome">
    <p:spTree>
      <p:nvGrpSpPr>
        <p:cNvPr id="109" name="Shape 109"/>
        <p:cNvGrpSpPr/>
        <p:nvPr/>
      </p:nvGrpSpPr>
      <p:grpSpPr>
        <a:xfrm>
          <a:off x="0" y="0"/>
          <a:ext cx="0" cy="0"/>
          <a:chOff x="0" y="0"/>
          <a:chExt cx="0" cy="0"/>
        </a:xfrm>
      </p:grpSpPr>
      <p:sp>
        <p:nvSpPr>
          <p:cNvPr id="110" name="Google Shape;110;p15"/>
          <p:cNvSpPr txBox="1"/>
          <p:nvPr>
            <p:ph type="title"/>
          </p:nvPr>
        </p:nvSpPr>
        <p:spPr>
          <a:xfrm>
            <a:off x="677335" y="1931988"/>
            <a:ext cx="8596668" cy="259546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15"/>
          <p:cNvSpPr txBox="1"/>
          <p:nvPr>
            <p:ph idx="1"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3F3F3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12" name="Google Shape;112;p1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1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1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heda nome citazione">
  <p:cSld name="Scheda nome citazione">
    <p:spTree>
      <p:nvGrpSpPr>
        <p:cNvPr id="115" name="Shape 115"/>
        <p:cNvGrpSpPr/>
        <p:nvPr/>
      </p:nvGrpSpPr>
      <p:grpSpPr>
        <a:xfrm>
          <a:off x="0" y="0"/>
          <a:ext cx="0" cy="0"/>
          <a:chOff x="0" y="0"/>
          <a:chExt cx="0" cy="0"/>
        </a:xfrm>
      </p:grpSpPr>
      <p:sp>
        <p:nvSpPr>
          <p:cNvPr id="116" name="Google Shape;116;p16"/>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16"/>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Font typeface="Trebuchet MS"/>
              <a:buNone/>
              <a:defRPr sz="2400">
                <a:solidFill>
                  <a:srgbClr val="3F3F3F"/>
                </a:solidFill>
              </a:defRPr>
            </a:lvl1pPr>
            <a:lvl2pPr indent="-228600" lvl="1" marL="914400" algn="l">
              <a:lnSpc>
                <a:spcPct val="100000"/>
              </a:lnSpc>
              <a:spcBef>
                <a:spcPts val="1000"/>
              </a:spcBef>
              <a:spcAft>
                <a:spcPts val="0"/>
              </a:spcAft>
              <a:buSzPts val="1280"/>
              <a:buFont typeface="Trebuchet MS"/>
              <a:buNone/>
              <a:defRPr/>
            </a:lvl2pPr>
            <a:lvl3pPr indent="-228600" lvl="2" marL="1371600" algn="l">
              <a:lnSpc>
                <a:spcPct val="100000"/>
              </a:lnSpc>
              <a:spcBef>
                <a:spcPts val="1000"/>
              </a:spcBef>
              <a:spcAft>
                <a:spcPts val="0"/>
              </a:spcAft>
              <a:buSzPts val="1120"/>
              <a:buFont typeface="Trebuchet MS"/>
              <a:buNone/>
              <a:defRPr/>
            </a:lvl3pPr>
            <a:lvl4pPr indent="-228600" lvl="3" marL="1828800" algn="l">
              <a:lnSpc>
                <a:spcPct val="100000"/>
              </a:lnSpc>
              <a:spcBef>
                <a:spcPts val="1000"/>
              </a:spcBef>
              <a:spcAft>
                <a:spcPts val="0"/>
              </a:spcAft>
              <a:buSzPts val="960"/>
              <a:buFont typeface="Trebuchet MS"/>
              <a:buNone/>
              <a:defRPr/>
            </a:lvl4pPr>
            <a:lvl5pPr indent="-228600" lvl="4" marL="2286000" algn="l">
              <a:lnSpc>
                <a:spcPct val="100000"/>
              </a:lnSpc>
              <a:spcBef>
                <a:spcPts val="1000"/>
              </a:spcBef>
              <a:spcAft>
                <a:spcPts val="0"/>
              </a:spcAft>
              <a:buSzPts val="960"/>
              <a:buFont typeface="Trebuchet MS"/>
              <a:buNone/>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18" name="Google Shape;118;p16"/>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7F7F7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19" name="Google Shape;119;p1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1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1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122" name="Google Shape;122;p16"/>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n-US" sz="8000" u="none" cap="none" strike="noStrike">
                <a:solidFill>
                  <a:srgbClr val="BFE47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23" name="Google Shape;123;p16"/>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n-US" sz="8000" u="none" cap="none" strike="noStrike">
                <a:solidFill>
                  <a:srgbClr val="BFE47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o o falso">
  <p:cSld name="Vero o falso">
    <p:spTree>
      <p:nvGrpSpPr>
        <p:cNvPr id="124" name="Shape 124"/>
        <p:cNvGrpSpPr/>
        <p:nvPr/>
      </p:nvGrpSpPr>
      <p:grpSpPr>
        <a:xfrm>
          <a:off x="0" y="0"/>
          <a:ext cx="0" cy="0"/>
          <a:chOff x="0" y="0"/>
          <a:chExt cx="0" cy="0"/>
        </a:xfrm>
      </p:grpSpPr>
      <p:sp>
        <p:nvSpPr>
          <p:cNvPr id="125" name="Google Shape;125;p17"/>
          <p:cNvSpPr txBox="1"/>
          <p:nvPr>
            <p:ph type="title"/>
          </p:nvPr>
        </p:nvSpPr>
        <p:spPr>
          <a:xfrm>
            <a:off x="685799" y="609600"/>
            <a:ext cx="8588203" cy="30226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17"/>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Font typeface="Trebuchet MS"/>
              <a:buNone/>
              <a:defRPr sz="2400">
                <a:solidFill>
                  <a:schemeClr val="accent1"/>
                </a:solidFill>
              </a:defRPr>
            </a:lvl1pPr>
            <a:lvl2pPr indent="-228600" lvl="1" marL="914400" algn="l">
              <a:lnSpc>
                <a:spcPct val="100000"/>
              </a:lnSpc>
              <a:spcBef>
                <a:spcPts val="1000"/>
              </a:spcBef>
              <a:spcAft>
                <a:spcPts val="0"/>
              </a:spcAft>
              <a:buSzPts val="1280"/>
              <a:buFont typeface="Trebuchet MS"/>
              <a:buNone/>
              <a:defRPr/>
            </a:lvl2pPr>
            <a:lvl3pPr indent="-228600" lvl="2" marL="1371600" algn="l">
              <a:lnSpc>
                <a:spcPct val="100000"/>
              </a:lnSpc>
              <a:spcBef>
                <a:spcPts val="1000"/>
              </a:spcBef>
              <a:spcAft>
                <a:spcPts val="0"/>
              </a:spcAft>
              <a:buSzPts val="1120"/>
              <a:buFont typeface="Trebuchet MS"/>
              <a:buNone/>
              <a:defRPr/>
            </a:lvl3pPr>
            <a:lvl4pPr indent="-228600" lvl="3" marL="1828800" algn="l">
              <a:lnSpc>
                <a:spcPct val="100000"/>
              </a:lnSpc>
              <a:spcBef>
                <a:spcPts val="1000"/>
              </a:spcBef>
              <a:spcAft>
                <a:spcPts val="0"/>
              </a:spcAft>
              <a:buSzPts val="960"/>
              <a:buFont typeface="Trebuchet MS"/>
              <a:buNone/>
              <a:defRPr/>
            </a:lvl4pPr>
            <a:lvl5pPr indent="-228600" lvl="4" marL="2286000" algn="l">
              <a:lnSpc>
                <a:spcPct val="100000"/>
              </a:lnSpc>
              <a:spcBef>
                <a:spcPts val="1000"/>
              </a:spcBef>
              <a:spcAft>
                <a:spcPts val="0"/>
              </a:spcAft>
              <a:buSzPts val="960"/>
              <a:buFont typeface="Trebuchet MS"/>
              <a:buNone/>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27" name="Google Shape;127;p17"/>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7F7F7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28" name="Google Shape;128;p17"/>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17"/>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1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x">
  <p:cSld name="VERTICAL_TEXT">
    <p:spTree>
      <p:nvGrpSpPr>
        <p:cNvPr id="131" name="Shape 131"/>
        <p:cNvGrpSpPr/>
        <p:nvPr/>
      </p:nvGrpSpPr>
      <p:grpSpPr>
        <a:xfrm>
          <a:off x="0" y="0"/>
          <a:ext cx="0" cy="0"/>
          <a:chOff x="0" y="0"/>
          <a:chExt cx="0" cy="0"/>
        </a:xfrm>
      </p:grpSpPr>
      <p:sp>
        <p:nvSpPr>
          <p:cNvPr id="132" name="Google Shape;132;p18"/>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 name="Google Shape;133;p18"/>
          <p:cNvSpPr txBox="1"/>
          <p:nvPr>
            <p:ph idx="1" type="body"/>
          </p:nvPr>
        </p:nvSpPr>
        <p:spPr>
          <a:xfrm rot="5400000">
            <a:off x="3035282" y="-197358"/>
            <a:ext cx="3880773" cy="8596668"/>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34" name="Google Shape;134;p18"/>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18"/>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p1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olo e testo verticale" type="vertTitleAndTx">
  <p:cSld name="VERTICAL_TITLE_AND_VERTICAL_TEXT">
    <p:spTree>
      <p:nvGrpSpPr>
        <p:cNvPr id="137" name="Shape 137"/>
        <p:cNvGrpSpPr/>
        <p:nvPr/>
      </p:nvGrpSpPr>
      <p:grpSpPr>
        <a:xfrm>
          <a:off x="0" y="0"/>
          <a:ext cx="0" cy="0"/>
          <a:chOff x="0" y="0"/>
          <a:chExt cx="0" cy="0"/>
        </a:xfrm>
      </p:grpSpPr>
      <p:sp>
        <p:nvSpPr>
          <p:cNvPr id="138" name="Google Shape;138;p19"/>
          <p:cNvSpPr txBox="1"/>
          <p:nvPr>
            <p:ph type="title"/>
          </p:nvPr>
        </p:nvSpPr>
        <p:spPr>
          <a:xfrm rot="5400000">
            <a:off x="5994319" y="2582953"/>
            <a:ext cx="5251451" cy="1304743"/>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p19"/>
          <p:cNvSpPr txBox="1"/>
          <p:nvPr>
            <p:ph idx="1" type="body"/>
          </p:nvPr>
        </p:nvSpPr>
        <p:spPr>
          <a:xfrm rot="5400000">
            <a:off x="1581685" y="-294750"/>
            <a:ext cx="5251450" cy="7060150"/>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40" name="Google Shape;140;p19"/>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p19"/>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 name="Google Shape;142;p19"/>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e contenuti" type="twoObj">
  <p:cSld name="TWO_OBJECTS">
    <p:spTree>
      <p:nvGrpSpPr>
        <p:cNvPr id="43" name="Shape 43"/>
        <p:cNvGrpSpPr/>
        <p:nvPr/>
      </p:nvGrpSpPr>
      <p:grpSpPr>
        <a:xfrm>
          <a:off x="0" y="0"/>
          <a:ext cx="0" cy="0"/>
          <a:chOff x="0" y="0"/>
          <a:chExt cx="0" cy="0"/>
        </a:xfrm>
      </p:grpSpPr>
      <p:sp>
        <p:nvSpPr>
          <p:cNvPr id="44" name="Google Shape;44;p4"/>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4"/>
          <p:cNvSpPr txBox="1"/>
          <p:nvPr>
            <p:ph idx="1" type="body"/>
          </p:nvPr>
        </p:nvSpPr>
        <p:spPr>
          <a:xfrm>
            <a:off x="677334" y="2160589"/>
            <a:ext cx="4184035" cy="3880772"/>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46" name="Google Shape;46;p4"/>
          <p:cNvSpPr txBox="1"/>
          <p:nvPr>
            <p:ph idx="2" type="body"/>
          </p:nvPr>
        </p:nvSpPr>
        <p:spPr>
          <a:xfrm>
            <a:off x="5089970" y="2160589"/>
            <a:ext cx="4184034" cy="3880773"/>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47" name="Google Shape;47;p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type="obj">
  <p:cSld name="OBJECT">
    <p:spTree>
      <p:nvGrpSpPr>
        <p:cNvPr id="50" name="Shape 50"/>
        <p:cNvGrpSpPr/>
        <p:nvPr/>
      </p:nvGrpSpPr>
      <p:grpSpPr>
        <a:xfrm>
          <a:off x="0" y="0"/>
          <a:ext cx="0" cy="0"/>
          <a:chOff x="0" y="0"/>
          <a:chExt cx="0" cy="0"/>
        </a:xfrm>
      </p:grpSpPr>
      <p:sp>
        <p:nvSpPr>
          <p:cNvPr id="51" name="Google Shape;51;p6"/>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3600"/>
              <a:buFont typeface="Trebuchet MS"/>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6"/>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53" name="Google Shape;53;p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tazione con didascalia">
  <p:cSld name="Citazione con didascalia">
    <p:spTree>
      <p:nvGrpSpPr>
        <p:cNvPr id="56" name="Shape 56"/>
        <p:cNvGrpSpPr/>
        <p:nvPr/>
      </p:nvGrpSpPr>
      <p:grpSpPr>
        <a:xfrm>
          <a:off x="0" y="0"/>
          <a:ext cx="0" cy="0"/>
          <a:chOff x="0" y="0"/>
          <a:chExt cx="0" cy="0"/>
        </a:xfrm>
      </p:grpSpPr>
      <p:sp>
        <p:nvSpPr>
          <p:cNvPr id="57" name="Google Shape;57;p14"/>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14"/>
          <p:cNvSpPr txBox="1"/>
          <p:nvPr>
            <p:ph idx="1" type="body"/>
          </p:nvPr>
        </p:nvSpPr>
        <p:spPr>
          <a:xfrm>
            <a:off x="1366139" y="3632200"/>
            <a:ext cx="7224524" cy="38100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1000"/>
              </a:spcBef>
              <a:spcAft>
                <a:spcPts val="0"/>
              </a:spcAft>
              <a:buSzPts val="1280"/>
              <a:buFont typeface="Trebuchet MS"/>
              <a:buNone/>
              <a:defRPr sz="1600">
                <a:solidFill>
                  <a:srgbClr val="7F7F7F"/>
                </a:solidFill>
              </a:defRPr>
            </a:lvl1pPr>
            <a:lvl2pPr indent="-228600" lvl="1" marL="914400" algn="l">
              <a:lnSpc>
                <a:spcPct val="100000"/>
              </a:lnSpc>
              <a:spcBef>
                <a:spcPts val="1000"/>
              </a:spcBef>
              <a:spcAft>
                <a:spcPts val="0"/>
              </a:spcAft>
              <a:buSzPts val="1280"/>
              <a:buFont typeface="Trebuchet MS"/>
              <a:buNone/>
              <a:defRPr/>
            </a:lvl2pPr>
            <a:lvl3pPr indent="-228600" lvl="2" marL="1371600" algn="l">
              <a:lnSpc>
                <a:spcPct val="100000"/>
              </a:lnSpc>
              <a:spcBef>
                <a:spcPts val="1000"/>
              </a:spcBef>
              <a:spcAft>
                <a:spcPts val="0"/>
              </a:spcAft>
              <a:buSzPts val="1120"/>
              <a:buFont typeface="Trebuchet MS"/>
              <a:buNone/>
              <a:defRPr/>
            </a:lvl3pPr>
            <a:lvl4pPr indent="-228600" lvl="3" marL="1828800" algn="l">
              <a:lnSpc>
                <a:spcPct val="100000"/>
              </a:lnSpc>
              <a:spcBef>
                <a:spcPts val="1000"/>
              </a:spcBef>
              <a:spcAft>
                <a:spcPts val="0"/>
              </a:spcAft>
              <a:buSzPts val="960"/>
              <a:buFont typeface="Trebuchet MS"/>
              <a:buNone/>
              <a:defRPr/>
            </a:lvl4pPr>
            <a:lvl5pPr indent="-228600" lvl="4" marL="2286000" algn="l">
              <a:lnSpc>
                <a:spcPct val="100000"/>
              </a:lnSpc>
              <a:spcBef>
                <a:spcPts val="1000"/>
              </a:spcBef>
              <a:spcAft>
                <a:spcPts val="0"/>
              </a:spcAft>
              <a:buSzPts val="960"/>
              <a:buFont typeface="Trebuchet MS"/>
              <a:buNone/>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59" name="Google Shape;59;p14"/>
          <p:cNvSpPr txBox="1"/>
          <p:nvPr>
            <p:ph idx="2"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3F3F3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60" name="Google Shape;60;p1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1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1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63" name="Google Shape;63;p14"/>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n-US" sz="8000" u="none" cap="none" strike="noStrike">
                <a:solidFill>
                  <a:srgbClr val="BFE47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64" name="Google Shape;64;p14"/>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n-US" sz="8000" u="none" cap="none" strike="noStrike">
                <a:solidFill>
                  <a:srgbClr val="BFE471"/>
                </a:solidFill>
                <a:latin typeface="Arial"/>
                <a:ea typeface="Arial"/>
                <a:cs typeface="Arial"/>
                <a:sym typeface="Arial"/>
              </a:rPr>
              <a:t>”</a:t>
            </a:r>
            <a:endParaRPr b="0" i="0" sz="1800" u="none" cap="none" strike="noStrike">
              <a:solidFill>
                <a:srgbClr val="BFE47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sezione" type="secHead">
  <p:cSld name="SECTION_HEADER">
    <p:spTree>
      <p:nvGrpSpPr>
        <p:cNvPr id="65" name="Shape 65"/>
        <p:cNvGrpSpPr/>
        <p:nvPr/>
      </p:nvGrpSpPr>
      <p:grpSpPr>
        <a:xfrm>
          <a:off x="0" y="0"/>
          <a:ext cx="0" cy="0"/>
          <a:chOff x="0" y="0"/>
          <a:chExt cx="0" cy="0"/>
        </a:xfrm>
      </p:grpSpPr>
      <p:sp>
        <p:nvSpPr>
          <p:cNvPr id="66" name="Google Shape;66;p7"/>
          <p:cNvSpPr txBox="1"/>
          <p:nvPr>
            <p:ph type="title"/>
          </p:nvPr>
        </p:nvSpPr>
        <p:spPr>
          <a:xfrm>
            <a:off x="677335" y="2700867"/>
            <a:ext cx="8596668" cy="1826581"/>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4000"/>
              <a:buFont typeface="Trebuchet MS"/>
              <a:buNone/>
              <a:defRPr b="0"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7"/>
          <p:cNvSpPr txBox="1"/>
          <p:nvPr>
            <p:ph idx="1" type="body"/>
          </p:nvPr>
        </p:nvSpPr>
        <p:spPr>
          <a:xfrm>
            <a:off x="677335" y="4527448"/>
            <a:ext cx="8596668" cy="860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600"/>
              <a:buNone/>
              <a:defRPr sz="2000">
                <a:solidFill>
                  <a:srgbClr val="7F7F7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68" name="Google Shape;68;p7"/>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7"/>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fronto" type="twoTxTwoObj">
  <p:cSld name="TWO_OBJECTS_WITH_TEXT">
    <p:spTree>
      <p:nvGrpSpPr>
        <p:cNvPr id="71" name="Shape 71"/>
        <p:cNvGrpSpPr/>
        <p:nvPr/>
      </p:nvGrpSpPr>
      <p:grpSpPr>
        <a:xfrm>
          <a:off x="0" y="0"/>
          <a:ext cx="0" cy="0"/>
          <a:chOff x="0" y="0"/>
          <a:chExt cx="0" cy="0"/>
        </a:xfrm>
      </p:grpSpPr>
      <p:sp>
        <p:nvSpPr>
          <p:cNvPr id="72" name="Google Shape;72;p8"/>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3600"/>
              <a:buFont typeface="Trebuchet M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8"/>
          <p:cNvSpPr txBox="1"/>
          <p:nvPr>
            <p:ph idx="1" type="body"/>
          </p:nvPr>
        </p:nvSpPr>
        <p:spPr>
          <a:xfrm>
            <a:off x="675745" y="2160983"/>
            <a:ext cx="4185623"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74" name="Google Shape;74;p8"/>
          <p:cNvSpPr txBox="1"/>
          <p:nvPr>
            <p:ph idx="2" type="body"/>
          </p:nvPr>
        </p:nvSpPr>
        <p:spPr>
          <a:xfrm>
            <a:off x="675745" y="2737245"/>
            <a:ext cx="4185623" cy="3304117"/>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75" name="Google Shape;75;p8"/>
          <p:cNvSpPr txBox="1"/>
          <p:nvPr>
            <p:ph idx="3" type="body"/>
          </p:nvPr>
        </p:nvSpPr>
        <p:spPr>
          <a:xfrm>
            <a:off x="5088383" y="2160983"/>
            <a:ext cx="4185618"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76" name="Google Shape;76;p8"/>
          <p:cNvSpPr txBox="1"/>
          <p:nvPr>
            <p:ph idx="4" type="body"/>
          </p:nvPr>
        </p:nvSpPr>
        <p:spPr>
          <a:xfrm>
            <a:off x="5088384" y="2737245"/>
            <a:ext cx="4185617" cy="3304117"/>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77" name="Google Shape;77;p8"/>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8"/>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type="titleOnly">
  <p:cSld name="TITLE_ONLY">
    <p:spTree>
      <p:nvGrpSpPr>
        <p:cNvPr id="80" name="Shape 80"/>
        <p:cNvGrpSpPr/>
        <p:nvPr/>
      </p:nvGrpSpPr>
      <p:grpSpPr>
        <a:xfrm>
          <a:off x="0" y="0"/>
          <a:ext cx="0" cy="0"/>
          <a:chOff x="0" y="0"/>
          <a:chExt cx="0" cy="0"/>
        </a:xfrm>
      </p:grpSpPr>
      <p:sp>
        <p:nvSpPr>
          <p:cNvPr id="81" name="Google Shape;81;p9"/>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9"/>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9"/>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9"/>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a" type="blank">
  <p:cSld name="BLANK">
    <p:spTree>
      <p:nvGrpSpPr>
        <p:cNvPr id="85" name="Shape 85"/>
        <p:cNvGrpSpPr/>
        <p:nvPr/>
      </p:nvGrpSpPr>
      <p:grpSpPr>
        <a:xfrm>
          <a:off x="0" y="0"/>
          <a:ext cx="0" cy="0"/>
          <a:chOff x="0" y="0"/>
          <a:chExt cx="0" cy="0"/>
        </a:xfrm>
      </p:grpSpPr>
      <p:sp>
        <p:nvSpPr>
          <p:cNvPr id="86" name="Google Shape;86;p10"/>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10"/>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10"/>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to con didascalia" type="objTx">
  <p:cSld name="OBJECT_WITH_CAPTION_TEXT">
    <p:spTree>
      <p:nvGrpSpPr>
        <p:cNvPr id="89" name="Shape 89"/>
        <p:cNvGrpSpPr/>
        <p:nvPr/>
      </p:nvGrpSpPr>
      <p:grpSpPr>
        <a:xfrm>
          <a:off x="0" y="0"/>
          <a:ext cx="0" cy="0"/>
          <a:chOff x="0" y="0"/>
          <a:chExt cx="0" cy="0"/>
        </a:xfrm>
      </p:grpSpPr>
      <p:sp>
        <p:nvSpPr>
          <p:cNvPr id="90" name="Google Shape;90;p11"/>
          <p:cNvSpPr txBox="1"/>
          <p:nvPr>
            <p:ph type="title"/>
          </p:nvPr>
        </p:nvSpPr>
        <p:spPr>
          <a:xfrm>
            <a:off x="677334" y="1498604"/>
            <a:ext cx="3854528" cy="1278466"/>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2000"/>
              <a:buFont typeface="Trebuchet MS"/>
              <a:buNone/>
              <a:defRPr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11"/>
          <p:cNvSpPr txBox="1"/>
          <p:nvPr>
            <p:ph idx="1" type="body"/>
          </p:nvPr>
        </p:nvSpPr>
        <p:spPr>
          <a:xfrm>
            <a:off x="4760461" y="514924"/>
            <a:ext cx="4513541" cy="5526437"/>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92" name="Google Shape;92;p11"/>
          <p:cNvSpPr txBox="1"/>
          <p:nvPr>
            <p:ph idx="2" type="body"/>
          </p:nvPr>
        </p:nvSpPr>
        <p:spPr>
          <a:xfrm>
            <a:off x="677334" y="2777069"/>
            <a:ext cx="3854528" cy="2584449"/>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sz="1400"/>
            </a:lvl1pPr>
            <a:lvl2pPr indent="-228600" lvl="1" marL="914400" algn="l">
              <a:lnSpc>
                <a:spcPct val="100000"/>
              </a:lnSpc>
              <a:spcBef>
                <a:spcPts val="1000"/>
              </a:spcBef>
              <a:spcAft>
                <a:spcPts val="0"/>
              </a:spcAft>
              <a:buSzPts val="1120"/>
              <a:buNone/>
              <a:defRPr sz="1400"/>
            </a:lvl2pPr>
            <a:lvl3pPr indent="-228600" lvl="2" marL="1371600" algn="l">
              <a:lnSpc>
                <a:spcPct val="100000"/>
              </a:lnSpc>
              <a:spcBef>
                <a:spcPts val="1000"/>
              </a:spcBef>
              <a:spcAft>
                <a:spcPts val="0"/>
              </a:spcAft>
              <a:buSzPts val="960"/>
              <a:buNone/>
              <a:defRPr sz="1200"/>
            </a:lvl3pPr>
            <a:lvl4pPr indent="-228600" lvl="3" marL="1828800" algn="l">
              <a:lnSpc>
                <a:spcPct val="100000"/>
              </a:lnSpc>
              <a:spcBef>
                <a:spcPts val="1000"/>
              </a:spcBef>
              <a:spcAft>
                <a:spcPts val="0"/>
              </a:spcAft>
              <a:buSzPts val="800"/>
              <a:buNone/>
              <a:defRPr sz="1000"/>
            </a:lvl4pPr>
            <a:lvl5pPr indent="-228600" lvl="4" marL="2286000" algn="l">
              <a:lnSpc>
                <a:spcPct val="100000"/>
              </a:lnSpc>
              <a:spcBef>
                <a:spcPts val="1000"/>
              </a:spcBef>
              <a:spcAft>
                <a:spcPts val="0"/>
              </a:spcAft>
              <a:buSzPts val="800"/>
              <a:buNone/>
              <a:defRPr sz="1000"/>
            </a:lvl5pPr>
            <a:lvl6pPr indent="-228600" lvl="5" marL="2743200" algn="l">
              <a:lnSpc>
                <a:spcPct val="100000"/>
              </a:lnSpc>
              <a:spcBef>
                <a:spcPts val="1000"/>
              </a:spcBef>
              <a:spcAft>
                <a:spcPts val="0"/>
              </a:spcAft>
              <a:buSzPts val="800"/>
              <a:buNone/>
              <a:defRPr sz="1000"/>
            </a:lvl6pPr>
            <a:lvl7pPr indent="-228600" lvl="6" marL="3200400" algn="l">
              <a:lnSpc>
                <a:spcPct val="100000"/>
              </a:lnSpc>
              <a:spcBef>
                <a:spcPts val="1000"/>
              </a:spcBef>
              <a:spcAft>
                <a:spcPts val="0"/>
              </a:spcAft>
              <a:buSzPts val="800"/>
              <a:buNone/>
              <a:defRPr sz="1000"/>
            </a:lvl7pPr>
            <a:lvl8pPr indent="-228600" lvl="7" marL="3657600" algn="l">
              <a:lnSpc>
                <a:spcPct val="100000"/>
              </a:lnSpc>
              <a:spcBef>
                <a:spcPts val="1000"/>
              </a:spcBef>
              <a:spcAft>
                <a:spcPts val="0"/>
              </a:spcAft>
              <a:buSzPts val="800"/>
              <a:buNone/>
              <a:defRPr sz="1000"/>
            </a:lvl8pPr>
            <a:lvl9pPr indent="-228600" lvl="8" marL="4114800" algn="l">
              <a:lnSpc>
                <a:spcPct val="100000"/>
              </a:lnSpc>
              <a:spcBef>
                <a:spcPts val="1000"/>
              </a:spcBef>
              <a:spcAft>
                <a:spcPts val="0"/>
              </a:spcAft>
              <a:buSzPts val="800"/>
              <a:buNone/>
              <a:defRPr sz="1000"/>
            </a:lvl9pPr>
          </a:lstStyle>
          <a:p/>
        </p:txBody>
      </p:sp>
      <p:sp>
        <p:nvSpPr>
          <p:cNvPr id="93" name="Google Shape;93;p11"/>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1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1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grpSp>
        <p:nvGrpSpPr>
          <p:cNvPr id="10" name="Google Shape;10;p3"/>
          <p:cNvGrpSpPr/>
          <p:nvPr/>
        </p:nvGrpSpPr>
        <p:grpSpPr>
          <a:xfrm>
            <a:off x="0" y="-8467"/>
            <a:ext cx="12192000" cy="6866467"/>
            <a:chOff x="0" y="-8467"/>
            <a:chExt cx="12192000" cy="6866467"/>
          </a:xfrm>
        </p:grpSpPr>
        <p:cxnSp>
          <p:nvCxnSpPr>
            <p:cNvPr id="11" name="Google Shape;11;p3"/>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12" name="Google Shape;12;p3"/>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13" name="Google Shape;13;p3"/>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019"/>
              </a:schemeClr>
            </a:solidFill>
            <a:ln>
              <a:noFill/>
            </a:ln>
          </p:spPr>
        </p:sp>
        <p:sp>
          <p:nvSpPr>
            <p:cNvPr id="14" name="Google Shape;14;p3"/>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5" name="Google Shape;15;p3"/>
            <p:cNvSpPr/>
            <p:nvPr/>
          </p:nvSpPr>
          <p:spPr>
            <a:xfrm>
              <a:off x="8932333" y="3048000"/>
              <a:ext cx="3259667" cy="3810000"/>
            </a:xfrm>
            <a:prstGeom prst="triangle">
              <a:avLst>
                <a:gd fmla="val 100000" name="adj"/>
              </a:avLst>
            </a:prstGeom>
            <a:solidFill>
              <a:schemeClr val="accent2">
                <a:alpha val="7098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3"/>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9019"/>
              </a:srgbClr>
            </a:solidFill>
            <a:ln>
              <a:noFill/>
            </a:ln>
          </p:spPr>
        </p:sp>
        <p:sp>
          <p:nvSpPr>
            <p:cNvPr id="17" name="Google Shape;17;p3"/>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9019"/>
              </a:srgbClr>
            </a:solidFill>
            <a:ln>
              <a:noFill/>
            </a:ln>
          </p:spPr>
        </p:sp>
        <p:sp>
          <p:nvSpPr>
            <p:cNvPr id="18" name="Google Shape;18;p3"/>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3921"/>
              </a:schemeClr>
            </a:solidFill>
            <a:ln>
              <a:noFill/>
            </a:ln>
          </p:spPr>
        </p:sp>
        <p:sp>
          <p:nvSpPr>
            <p:cNvPr id="19" name="Google Shape;19;p3"/>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3"/>
            <p:cNvSpPr/>
            <p:nvPr/>
          </p:nvSpPr>
          <p:spPr>
            <a:xfrm>
              <a:off x="0" y="4013200"/>
              <a:ext cx="448733" cy="2844800"/>
            </a:xfrm>
            <a:prstGeom prst="triangle">
              <a:avLst>
                <a:gd fmla="val 0" name="adj"/>
              </a:avLst>
            </a:prstGeom>
            <a:solidFill>
              <a:schemeClr val="accent1">
                <a:alpha val="83921"/>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 name="Google Shape;21;p3"/>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0"/>
              </a:spcBef>
              <a:spcAft>
                <a:spcPts val="0"/>
              </a:spcAft>
              <a:buClr>
                <a:schemeClr val="accent1"/>
              </a:buClr>
              <a:buSzPts val="3600"/>
              <a:buFont typeface="Trebuchet MS"/>
              <a:buNone/>
              <a:defRPr b="0" i="0" sz="3600" u="none" cap="none" strike="noStrike">
                <a:solidFill>
                  <a:schemeClr val="accent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22" name="Google Shape;22;p3"/>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marR="0" rtl="0" algn="l">
              <a:lnSpc>
                <a:spcPct val="100000"/>
              </a:lnSpc>
              <a:spcBef>
                <a:spcPts val="1000"/>
              </a:spcBef>
              <a:spcAft>
                <a:spcPts val="0"/>
              </a:spcAft>
              <a:buClr>
                <a:schemeClr val="accent1"/>
              </a:buClr>
              <a:buSzPts val="1440"/>
              <a:buFont typeface="Noto Sans"/>
              <a:buChar char="►"/>
              <a:defRPr b="0" i="0" sz="1800" u="none" cap="none" strike="noStrike">
                <a:solidFill>
                  <a:srgbClr val="3F3F3F"/>
                </a:solidFill>
                <a:latin typeface="Trebuchet MS"/>
                <a:ea typeface="Trebuchet MS"/>
                <a:cs typeface="Trebuchet MS"/>
                <a:sym typeface="Trebuchet MS"/>
              </a:defRPr>
            </a:lvl1pPr>
            <a:lvl2pPr indent="-309880" lvl="1" marL="914400" marR="0" rtl="0" algn="l">
              <a:lnSpc>
                <a:spcPct val="100000"/>
              </a:lnSpc>
              <a:spcBef>
                <a:spcPts val="1000"/>
              </a:spcBef>
              <a:spcAft>
                <a:spcPts val="0"/>
              </a:spcAft>
              <a:buClr>
                <a:schemeClr val="accent1"/>
              </a:buClr>
              <a:buSzPts val="1280"/>
              <a:buFont typeface="Noto Sans"/>
              <a:buChar char="►"/>
              <a:defRPr b="0" i="0" sz="1600" u="none" cap="none" strike="noStrike">
                <a:solidFill>
                  <a:srgbClr val="3F3F3F"/>
                </a:solidFill>
                <a:latin typeface="Trebuchet MS"/>
                <a:ea typeface="Trebuchet MS"/>
                <a:cs typeface="Trebuchet MS"/>
                <a:sym typeface="Trebuchet MS"/>
              </a:defRPr>
            </a:lvl2pPr>
            <a:lvl3pPr indent="-299719" lvl="2" marL="1371600" marR="0" rtl="0" algn="l">
              <a:lnSpc>
                <a:spcPct val="100000"/>
              </a:lnSpc>
              <a:spcBef>
                <a:spcPts val="1000"/>
              </a:spcBef>
              <a:spcAft>
                <a:spcPts val="0"/>
              </a:spcAft>
              <a:buClr>
                <a:schemeClr val="accent1"/>
              </a:buClr>
              <a:buSzPts val="1120"/>
              <a:buFont typeface="Noto Sans"/>
              <a:buChar char="►"/>
              <a:defRPr b="0" i="0" sz="1400" u="none" cap="none" strike="noStrike">
                <a:solidFill>
                  <a:srgbClr val="3F3F3F"/>
                </a:solidFill>
                <a:latin typeface="Trebuchet MS"/>
                <a:ea typeface="Trebuchet MS"/>
                <a:cs typeface="Trebuchet MS"/>
                <a:sym typeface="Trebuchet MS"/>
              </a:defRPr>
            </a:lvl3pPr>
            <a:lvl4pPr indent="-289560" lvl="3" marL="1828800" marR="0" rtl="0" algn="l">
              <a:lnSpc>
                <a:spcPct val="100000"/>
              </a:lnSpc>
              <a:spcBef>
                <a:spcPts val="1000"/>
              </a:spcBef>
              <a:spcAft>
                <a:spcPts val="0"/>
              </a:spcAft>
              <a:buClr>
                <a:schemeClr val="accent1"/>
              </a:buClr>
              <a:buSzPts val="960"/>
              <a:buFont typeface="Noto Sans"/>
              <a:buChar char="►"/>
              <a:defRPr b="0" i="0" sz="1200" u="none" cap="none" strike="noStrike">
                <a:solidFill>
                  <a:srgbClr val="3F3F3F"/>
                </a:solidFill>
                <a:latin typeface="Trebuchet MS"/>
                <a:ea typeface="Trebuchet MS"/>
                <a:cs typeface="Trebuchet MS"/>
                <a:sym typeface="Trebuchet MS"/>
              </a:defRPr>
            </a:lvl4pPr>
            <a:lvl5pPr indent="-289560" lvl="4" marL="2286000" marR="0" rtl="0" algn="l">
              <a:lnSpc>
                <a:spcPct val="100000"/>
              </a:lnSpc>
              <a:spcBef>
                <a:spcPts val="1000"/>
              </a:spcBef>
              <a:spcAft>
                <a:spcPts val="0"/>
              </a:spcAft>
              <a:buClr>
                <a:schemeClr val="accent1"/>
              </a:buClr>
              <a:buSzPts val="960"/>
              <a:buFont typeface="Noto Sans"/>
              <a:buChar char="►"/>
              <a:defRPr b="0" i="0" sz="1200" u="none" cap="none" strike="noStrike">
                <a:solidFill>
                  <a:srgbClr val="3F3F3F"/>
                </a:solidFill>
                <a:latin typeface="Trebuchet MS"/>
                <a:ea typeface="Trebuchet MS"/>
                <a:cs typeface="Trebuchet MS"/>
                <a:sym typeface="Trebuchet MS"/>
              </a:defRPr>
            </a:lvl5pPr>
            <a:lvl6pPr indent="-289560" lvl="5" marL="2743200" marR="0" rtl="0" algn="l">
              <a:lnSpc>
                <a:spcPct val="100000"/>
              </a:lnSpc>
              <a:spcBef>
                <a:spcPts val="1000"/>
              </a:spcBef>
              <a:spcAft>
                <a:spcPts val="0"/>
              </a:spcAft>
              <a:buClr>
                <a:schemeClr val="accent1"/>
              </a:buClr>
              <a:buSzPts val="960"/>
              <a:buFont typeface="Noto San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lnSpc>
                <a:spcPct val="100000"/>
              </a:lnSpc>
              <a:spcBef>
                <a:spcPts val="1000"/>
              </a:spcBef>
              <a:spcAft>
                <a:spcPts val="0"/>
              </a:spcAft>
              <a:buClr>
                <a:schemeClr val="accent1"/>
              </a:buClr>
              <a:buSzPts val="960"/>
              <a:buFont typeface="Noto San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lnSpc>
                <a:spcPct val="100000"/>
              </a:lnSpc>
              <a:spcBef>
                <a:spcPts val="1000"/>
              </a:spcBef>
              <a:spcAft>
                <a:spcPts val="0"/>
              </a:spcAft>
              <a:buClr>
                <a:schemeClr val="accent1"/>
              </a:buClr>
              <a:buSzPts val="960"/>
              <a:buFont typeface="Noto San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lnSpc>
                <a:spcPct val="100000"/>
              </a:lnSpc>
              <a:spcBef>
                <a:spcPts val="1000"/>
              </a:spcBef>
              <a:spcAft>
                <a:spcPts val="0"/>
              </a:spcAft>
              <a:buClr>
                <a:schemeClr val="accent1"/>
              </a:buClr>
              <a:buSzPts val="960"/>
              <a:buFont typeface="Noto Sans"/>
              <a:buChar char="►"/>
              <a:defRPr b="0" i="0" sz="1200" u="none" cap="none" strike="noStrike">
                <a:solidFill>
                  <a:srgbClr val="3F3F3F"/>
                </a:solidFill>
                <a:latin typeface="Trebuchet MS"/>
                <a:ea typeface="Trebuchet MS"/>
                <a:cs typeface="Trebuchet MS"/>
                <a:sym typeface="Trebuchet MS"/>
              </a:defRPr>
            </a:lvl9pPr>
          </a:lstStyle>
          <a:p/>
        </p:txBody>
      </p:sp>
      <p:sp>
        <p:nvSpPr>
          <p:cNvPr id="23" name="Google Shape;23;p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900" u="none" cap="none" strike="noStrike">
                <a:solidFill>
                  <a:srgbClr val="888888"/>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9pPr>
          </a:lstStyle>
          <a:p/>
        </p:txBody>
      </p:sp>
      <p:sp>
        <p:nvSpPr>
          <p:cNvPr id="24" name="Google Shape;24;p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888888"/>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9pPr>
          </a:lstStyle>
          <a:p/>
        </p:txBody>
      </p:sp>
      <p:sp>
        <p:nvSpPr>
          <p:cNvPr id="25" name="Google Shape;25;p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3.png"/><Relationship Id="rId5"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7" name="Shape 147"/>
        <p:cNvGrpSpPr/>
        <p:nvPr/>
      </p:nvGrpSpPr>
      <p:grpSpPr>
        <a:xfrm>
          <a:off x="0" y="0"/>
          <a:ext cx="0" cy="0"/>
          <a:chOff x="0" y="0"/>
          <a:chExt cx="0" cy="0"/>
        </a:xfrm>
      </p:grpSpPr>
      <p:pic>
        <p:nvPicPr>
          <p:cNvPr id="148" name="Google Shape;148;p1"/>
          <p:cNvPicPr preferRelativeResize="0"/>
          <p:nvPr/>
        </p:nvPicPr>
        <p:blipFill rotWithShape="1">
          <a:blip r:embed="rId3">
            <a:alphaModFix/>
          </a:blip>
          <a:srcRect b="0" l="19384" r="20283" t="0"/>
          <a:stretch/>
        </p:blipFill>
        <p:spPr>
          <a:xfrm>
            <a:off x="4836525" y="0"/>
            <a:ext cx="7355475" cy="6858001"/>
          </a:xfrm>
          <a:prstGeom prst="rect">
            <a:avLst/>
          </a:prstGeom>
          <a:noFill/>
          <a:ln>
            <a:noFill/>
          </a:ln>
        </p:spPr>
      </p:pic>
      <p:sp>
        <p:nvSpPr>
          <p:cNvPr id="149" name="Google Shape;149;p1"/>
          <p:cNvSpPr txBox="1"/>
          <p:nvPr/>
        </p:nvSpPr>
        <p:spPr>
          <a:xfrm rot="162">
            <a:off x="9" y="2427300"/>
            <a:ext cx="6349200" cy="1308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500"/>
              <a:buFont typeface="Arial"/>
              <a:buNone/>
            </a:pPr>
            <a:r>
              <a:rPr b="0" i="0" lang="en-US" sz="7900" u="none" cap="none" strike="noStrike">
                <a:solidFill>
                  <a:srgbClr val="4A86E8"/>
                </a:solidFill>
                <a:latin typeface="Trebuchet MS"/>
                <a:ea typeface="Trebuchet MS"/>
                <a:cs typeface="Trebuchet MS"/>
                <a:sym typeface="Trebuchet MS"/>
              </a:rPr>
              <a:t>PREGHIERA</a:t>
            </a:r>
            <a:endParaRPr b="0" i="0" sz="7900" u="none" cap="none" strike="noStrike">
              <a:solidFill>
                <a:srgbClr val="4A86E8"/>
              </a:solidFill>
              <a:latin typeface="Arial"/>
              <a:ea typeface="Arial"/>
              <a:cs typeface="Arial"/>
              <a:sym typeface="Arial"/>
            </a:endParaRPr>
          </a:p>
        </p:txBody>
      </p:sp>
      <p:pic>
        <p:nvPicPr>
          <p:cNvPr descr="GAS logo.png" id="150" name="Google Shape;150;p1"/>
          <p:cNvPicPr preferRelativeResize="0"/>
          <p:nvPr/>
        </p:nvPicPr>
        <p:blipFill rotWithShape="1">
          <a:blip r:embed="rId4">
            <a:alphaModFix/>
          </a:blip>
          <a:srcRect b="0" l="0" r="0" t="0"/>
          <a:stretch/>
        </p:blipFill>
        <p:spPr>
          <a:xfrm>
            <a:off x="1120186" y="366315"/>
            <a:ext cx="1836000" cy="936000"/>
          </a:xfrm>
          <a:prstGeom prst="rect">
            <a:avLst/>
          </a:prstGeom>
          <a:noFill/>
          <a:ln>
            <a:noFill/>
          </a:ln>
        </p:spPr>
      </p:pic>
      <p:pic>
        <p:nvPicPr>
          <p:cNvPr descr="ADS logo.png" id="151" name="Google Shape;151;p1"/>
          <p:cNvPicPr preferRelativeResize="0"/>
          <p:nvPr/>
        </p:nvPicPr>
        <p:blipFill rotWithShape="1">
          <a:blip r:embed="rId5">
            <a:alphaModFix/>
          </a:blip>
          <a:srcRect b="0" l="0" r="0" t="0"/>
          <a:stretch/>
        </p:blipFill>
        <p:spPr>
          <a:xfrm>
            <a:off x="10197023" y="195440"/>
            <a:ext cx="1835075" cy="1008002"/>
          </a:xfrm>
          <a:prstGeom prst="rect">
            <a:avLst/>
          </a:prstGeom>
          <a:noFill/>
          <a:ln>
            <a:noFill/>
          </a:ln>
        </p:spPr>
      </p:pic>
      <p:sp>
        <p:nvSpPr>
          <p:cNvPr id="152" name="Google Shape;152;p1"/>
          <p:cNvSpPr txBox="1"/>
          <p:nvPr>
            <p:ph idx="1" type="subTitle"/>
          </p:nvPr>
        </p:nvSpPr>
        <p:spPr>
          <a:xfrm>
            <a:off x="888926" y="3735750"/>
            <a:ext cx="4216200" cy="1096800"/>
          </a:xfrm>
          <a:prstGeom prst="rect">
            <a:avLst/>
          </a:prstGeom>
          <a:noFill/>
          <a:ln>
            <a:noFill/>
          </a:ln>
        </p:spPr>
        <p:txBody>
          <a:bodyPr anchorCtr="0" anchor="t" bIns="45700" lIns="91425" spcFirstLastPara="1" rIns="91425" wrap="square" tIns="45700">
            <a:normAutofit/>
          </a:bodyPr>
          <a:lstStyle/>
          <a:p>
            <a:pPr indent="-320040" lvl="0" marL="457200" rtl="0" algn="l">
              <a:lnSpc>
                <a:spcPct val="100000"/>
              </a:lnSpc>
              <a:spcBef>
                <a:spcPts val="1000"/>
              </a:spcBef>
              <a:spcAft>
                <a:spcPts val="0"/>
              </a:spcAft>
              <a:buSzPts val="1440"/>
              <a:buNone/>
            </a:pPr>
            <a:r>
              <a:rPr b="1" lang="en-US" sz="2200">
                <a:solidFill>
                  <a:srgbClr val="4A86E8"/>
                </a:solidFill>
              </a:rPr>
              <a:t>INCONTRO GAS  13/10/2023</a:t>
            </a:r>
            <a:endParaRPr b="1" sz="2200">
              <a:solidFill>
                <a:srgbClr val="4A86E8"/>
              </a:solidFill>
            </a:endParaRPr>
          </a:p>
          <a:p>
            <a:pPr indent="-320040" lvl="0" marL="457200" rtl="0" algn="l">
              <a:lnSpc>
                <a:spcPct val="100000"/>
              </a:lnSpc>
              <a:spcBef>
                <a:spcPts val="1000"/>
              </a:spcBef>
              <a:spcAft>
                <a:spcPts val="0"/>
              </a:spcAft>
              <a:buSzPts val="1440"/>
              <a:buNone/>
            </a:pPr>
            <a:r>
              <a:t/>
            </a:r>
            <a:endParaRPr>
              <a:solidFill>
                <a:schemeClr val="lt1"/>
              </a:solidFil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g167de789b45_0_16"/>
          <p:cNvSpPr txBox="1"/>
          <p:nvPr>
            <p:ph idx="1" type="body"/>
          </p:nvPr>
        </p:nvSpPr>
        <p:spPr>
          <a:xfrm>
            <a:off x="492450" y="1524900"/>
            <a:ext cx="4340100" cy="5333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300"/>
              </a:spcBef>
              <a:spcAft>
                <a:spcPts val="0"/>
              </a:spcAft>
              <a:buClr>
                <a:schemeClr val="dk1"/>
              </a:buClr>
              <a:buSzPts val="1100"/>
              <a:buFont typeface="Arial"/>
              <a:buNone/>
            </a:pPr>
            <a:r>
              <a:rPr lang="en-US" sz="2100">
                <a:solidFill>
                  <a:schemeClr val="dk1"/>
                </a:solidFill>
                <a:highlight>
                  <a:srgbClr val="FFFFFF"/>
                </a:highlight>
              </a:rPr>
              <a:t>Calzoni colore del prato,  </a:t>
            </a:r>
            <a:endParaRPr sz="2100">
              <a:solidFill>
                <a:schemeClr val="dk1"/>
              </a:solidFill>
              <a:highlight>
                <a:srgbClr val="FFFFFF"/>
              </a:highlight>
            </a:endParaRPr>
          </a:p>
          <a:p>
            <a:pPr indent="0" lvl="0" marL="0" rtl="0" algn="l">
              <a:lnSpc>
                <a:spcPct val="100000"/>
              </a:lnSpc>
              <a:spcBef>
                <a:spcPts val="1300"/>
              </a:spcBef>
              <a:spcAft>
                <a:spcPts val="0"/>
              </a:spcAft>
              <a:buClr>
                <a:schemeClr val="dk1"/>
              </a:buClr>
              <a:buSzPts val="1100"/>
              <a:buFont typeface="Arial"/>
              <a:buNone/>
            </a:pPr>
            <a:r>
              <a:rPr lang="en-US" sz="2100">
                <a:solidFill>
                  <a:schemeClr val="dk1"/>
                </a:solidFill>
                <a:highlight>
                  <a:srgbClr val="FFFFFF"/>
                </a:highlight>
              </a:rPr>
              <a:t>un ginocchio ammaccato per un salto in piuuu.</a:t>
            </a:r>
            <a:endParaRPr sz="2100">
              <a:solidFill>
                <a:schemeClr val="dk1"/>
              </a:solidFill>
              <a:highlight>
                <a:srgbClr val="FFFFFF"/>
              </a:highlight>
            </a:endParaRPr>
          </a:p>
          <a:p>
            <a:pPr indent="0" lvl="0" marL="0" rtl="0" algn="l">
              <a:lnSpc>
                <a:spcPct val="100000"/>
              </a:lnSpc>
              <a:spcBef>
                <a:spcPts val="1300"/>
              </a:spcBef>
              <a:spcAft>
                <a:spcPts val="0"/>
              </a:spcAft>
              <a:buNone/>
            </a:pPr>
            <a:r>
              <a:rPr lang="en-US" sz="2100">
                <a:solidFill>
                  <a:schemeClr val="dk1"/>
                </a:solidFill>
                <a:highlight>
                  <a:srgbClr val="FFFFFF"/>
                </a:highlight>
              </a:rPr>
              <a:t>Due piante e un filo tirato, la mela sul naso e gli amici giuu</a:t>
            </a:r>
            <a:endParaRPr sz="2100">
              <a:solidFill>
                <a:schemeClr val="dk1"/>
              </a:solidFill>
              <a:highlight>
                <a:srgbClr val="FFFFFF"/>
              </a:highlight>
            </a:endParaRPr>
          </a:p>
          <a:p>
            <a:pPr indent="0" lvl="0" marL="0" rtl="0" algn="l">
              <a:lnSpc>
                <a:spcPct val="100000"/>
              </a:lnSpc>
              <a:spcBef>
                <a:spcPts val="1300"/>
              </a:spcBef>
              <a:spcAft>
                <a:spcPts val="0"/>
              </a:spcAft>
              <a:buClr>
                <a:schemeClr val="dk1"/>
              </a:buClr>
              <a:buSzPts val="1100"/>
              <a:buFont typeface="Arial"/>
              <a:buNone/>
            </a:pPr>
            <a:r>
              <a:rPr lang="en-US" sz="2100">
                <a:solidFill>
                  <a:schemeClr val="dk1"/>
                </a:solidFill>
                <a:highlight>
                  <a:srgbClr val="FFFFFF"/>
                </a:highlight>
              </a:rPr>
              <a:t>Un pezzo di pane e una fetta di cielo,</a:t>
            </a:r>
            <a:endParaRPr sz="2100">
              <a:solidFill>
                <a:schemeClr val="dk1"/>
              </a:solidFill>
              <a:highlight>
                <a:srgbClr val="FFFFFF"/>
              </a:highlight>
            </a:endParaRPr>
          </a:p>
          <a:p>
            <a:pPr indent="0" lvl="0" marL="0" rtl="0" algn="l">
              <a:lnSpc>
                <a:spcPct val="100000"/>
              </a:lnSpc>
              <a:spcBef>
                <a:spcPts val="1300"/>
              </a:spcBef>
              <a:spcAft>
                <a:spcPts val="0"/>
              </a:spcAft>
              <a:buClr>
                <a:schemeClr val="dk1"/>
              </a:buClr>
              <a:buSzPts val="1100"/>
              <a:buFont typeface="Arial"/>
              <a:buNone/>
            </a:pPr>
            <a:r>
              <a:rPr lang="en-US" sz="2100">
                <a:solidFill>
                  <a:schemeClr val="dk1"/>
                </a:solidFill>
                <a:highlight>
                  <a:srgbClr val="FFFFFF"/>
                </a:highlight>
              </a:rPr>
              <a:t>sapore di festa e tuuu:</a:t>
            </a:r>
            <a:endParaRPr sz="2100">
              <a:solidFill>
                <a:schemeClr val="dk1"/>
              </a:solidFill>
              <a:highlight>
                <a:srgbClr val="FFFFFF"/>
              </a:highlight>
            </a:endParaRPr>
          </a:p>
          <a:p>
            <a:pPr indent="0" lvl="0" marL="0" rtl="0" algn="l">
              <a:lnSpc>
                <a:spcPct val="100000"/>
              </a:lnSpc>
              <a:spcBef>
                <a:spcPts val="1300"/>
              </a:spcBef>
              <a:spcAft>
                <a:spcPts val="0"/>
              </a:spcAft>
              <a:buClr>
                <a:schemeClr val="dk1"/>
              </a:buClr>
              <a:buSzPts val="1100"/>
              <a:buFont typeface="Arial"/>
              <a:buNone/>
            </a:pPr>
            <a:r>
              <a:rPr lang="en-US" sz="2100">
                <a:solidFill>
                  <a:schemeClr val="dk1"/>
                </a:solidFill>
                <a:highlight>
                  <a:srgbClr val="FFFFFF"/>
                </a:highlight>
              </a:rPr>
              <a:t>Giovanni dei Becchi giullare dei campi</a:t>
            </a:r>
            <a:endParaRPr sz="2100">
              <a:solidFill>
                <a:schemeClr val="dk1"/>
              </a:solidFill>
              <a:highlight>
                <a:srgbClr val="FFFFFF"/>
              </a:highlight>
            </a:endParaRPr>
          </a:p>
          <a:p>
            <a:pPr indent="0" lvl="0" marL="0" rtl="0" algn="l">
              <a:lnSpc>
                <a:spcPct val="100000"/>
              </a:lnSpc>
              <a:spcBef>
                <a:spcPts val="1300"/>
              </a:spcBef>
              <a:spcAft>
                <a:spcPts val="0"/>
              </a:spcAft>
              <a:buClr>
                <a:schemeClr val="dk1"/>
              </a:buClr>
              <a:buSzPts val="1100"/>
              <a:buFont typeface="Arial"/>
              <a:buNone/>
            </a:pPr>
            <a:r>
              <a:rPr lang="en-US" sz="2100">
                <a:solidFill>
                  <a:schemeClr val="dk1"/>
                </a:solidFill>
                <a:highlight>
                  <a:srgbClr val="FFFFFF"/>
                </a:highlight>
              </a:rPr>
              <a:t>regalo alla gioventù.</a:t>
            </a:r>
            <a:endParaRPr sz="2100">
              <a:solidFill>
                <a:schemeClr val="dk1"/>
              </a:solidFill>
              <a:highlight>
                <a:srgbClr val="FFFFFF"/>
              </a:highlight>
            </a:endParaRPr>
          </a:p>
          <a:p>
            <a:pPr indent="0" lvl="0" marL="0" rtl="0" algn="ctr">
              <a:lnSpc>
                <a:spcPct val="115000"/>
              </a:lnSpc>
              <a:spcBef>
                <a:spcPts val="1300"/>
              </a:spcBef>
              <a:spcAft>
                <a:spcPts val="0"/>
              </a:spcAft>
              <a:buClr>
                <a:schemeClr val="dk1"/>
              </a:buClr>
              <a:buSzPts val="1100"/>
              <a:buFont typeface="Arial"/>
              <a:buNone/>
            </a:pPr>
            <a:r>
              <a:rPr lang="en-US" sz="1500">
                <a:solidFill>
                  <a:srgbClr val="8C8C8C"/>
                </a:solidFill>
                <a:highlight>
                  <a:srgbClr val="FFFFFF"/>
                </a:highlight>
                <a:latin typeface="Arial"/>
                <a:ea typeface="Arial"/>
                <a:cs typeface="Arial"/>
                <a:sym typeface="Arial"/>
              </a:rPr>
              <a:t>         </a:t>
            </a:r>
            <a:endParaRPr sz="1500">
              <a:solidFill>
                <a:srgbClr val="8C8C8C"/>
              </a:solidFill>
              <a:highlight>
                <a:srgbClr val="FFFFFF"/>
              </a:highlight>
              <a:latin typeface="Arial"/>
              <a:ea typeface="Arial"/>
              <a:cs typeface="Arial"/>
              <a:sym typeface="Arial"/>
            </a:endParaRPr>
          </a:p>
          <a:p>
            <a:pPr indent="0" lvl="0" marL="0" rtl="0" algn="l">
              <a:lnSpc>
                <a:spcPct val="115000"/>
              </a:lnSpc>
              <a:spcBef>
                <a:spcPts val="1300"/>
              </a:spcBef>
              <a:spcAft>
                <a:spcPts val="1300"/>
              </a:spcAft>
              <a:buClr>
                <a:schemeClr val="dk1"/>
              </a:buClr>
              <a:buSzPts val="1100"/>
              <a:buFont typeface="Arial"/>
              <a:buNone/>
            </a:pPr>
            <a:r>
              <a:t/>
            </a:r>
            <a:endParaRPr b="1" sz="1500">
              <a:solidFill>
                <a:srgbClr val="E40330"/>
              </a:solidFill>
              <a:highlight>
                <a:srgbClr val="FFFFFF"/>
              </a:highlight>
              <a:latin typeface="Arial"/>
              <a:ea typeface="Arial"/>
              <a:cs typeface="Arial"/>
              <a:sym typeface="Arial"/>
            </a:endParaRPr>
          </a:p>
        </p:txBody>
      </p:sp>
      <p:sp>
        <p:nvSpPr>
          <p:cNvPr id="159" name="Google Shape;159;g167de789b45_0_16"/>
          <p:cNvSpPr txBox="1"/>
          <p:nvPr>
            <p:ph type="title"/>
          </p:nvPr>
        </p:nvSpPr>
        <p:spPr>
          <a:xfrm>
            <a:off x="492450" y="450250"/>
            <a:ext cx="8596800" cy="6744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b="1" lang="en-US"/>
              <a:t>GIULLARE DEI CAMPI</a:t>
            </a:r>
            <a:endParaRPr b="1"/>
          </a:p>
        </p:txBody>
      </p:sp>
      <p:pic>
        <p:nvPicPr>
          <p:cNvPr descr="GAS logo.png" id="160" name="Google Shape;160;g167de789b45_0_16"/>
          <p:cNvPicPr preferRelativeResize="0"/>
          <p:nvPr/>
        </p:nvPicPr>
        <p:blipFill rotWithShape="1">
          <a:blip r:embed="rId3">
            <a:alphaModFix/>
          </a:blip>
          <a:srcRect b="0" l="0" r="0" t="0"/>
          <a:stretch/>
        </p:blipFill>
        <p:spPr>
          <a:xfrm>
            <a:off x="10128448" y="188640"/>
            <a:ext cx="1836001" cy="936001"/>
          </a:xfrm>
          <a:prstGeom prst="rect">
            <a:avLst/>
          </a:prstGeom>
          <a:noFill/>
          <a:ln>
            <a:noFill/>
          </a:ln>
        </p:spPr>
      </p:pic>
      <p:pic>
        <p:nvPicPr>
          <p:cNvPr descr="ADS logo.png" id="161" name="Google Shape;161;g167de789b45_0_16"/>
          <p:cNvPicPr preferRelativeResize="0"/>
          <p:nvPr/>
        </p:nvPicPr>
        <p:blipFill rotWithShape="1">
          <a:blip r:embed="rId4">
            <a:alphaModFix/>
          </a:blip>
          <a:srcRect b="0" l="0" r="0" t="0"/>
          <a:stretch/>
        </p:blipFill>
        <p:spPr>
          <a:xfrm>
            <a:off x="10128448" y="5589240"/>
            <a:ext cx="1835077" cy="1008000"/>
          </a:xfrm>
          <a:prstGeom prst="rect">
            <a:avLst/>
          </a:prstGeom>
          <a:noFill/>
          <a:ln>
            <a:noFill/>
          </a:ln>
        </p:spPr>
      </p:pic>
      <p:sp>
        <p:nvSpPr>
          <p:cNvPr id="162" name="Google Shape;162;g167de789b45_0_16"/>
          <p:cNvSpPr txBox="1"/>
          <p:nvPr/>
        </p:nvSpPr>
        <p:spPr>
          <a:xfrm>
            <a:off x="5800050" y="1839550"/>
            <a:ext cx="3360900" cy="3749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300"/>
              </a:spcBef>
              <a:spcAft>
                <a:spcPts val="0"/>
              </a:spcAft>
              <a:buNone/>
            </a:pPr>
            <a:r>
              <a:rPr b="1" lang="en-US" sz="2200">
                <a:solidFill>
                  <a:schemeClr val="accent2"/>
                </a:solidFill>
              </a:rPr>
              <a:t>Rit.</a:t>
            </a:r>
            <a:r>
              <a:rPr b="1" lang="en-US" sz="2200">
                <a:solidFill>
                  <a:schemeClr val="accent2"/>
                </a:solidFill>
              </a:rPr>
              <a:t> </a:t>
            </a:r>
            <a:r>
              <a:rPr b="1" lang="en-US" sz="2200">
                <a:solidFill>
                  <a:schemeClr val="accent2"/>
                </a:solidFill>
              </a:rPr>
              <a:t>Siete tutti ladri ragazzi miei,</a:t>
            </a:r>
            <a:endParaRPr b="1" sz="2200">
              <a:solidFill>
                <a:schemeClr val="accent2"/>
              </a:solidFill>
            </a:endParaRPr>
          </a:p>
          <a:p>
            <a:pPr indent="0" lvl="0" marL="0" rtl="0" algn="ctr">
              <a:lnSpc>
                <a:spcPct val="115000"/>
              </a:lnSpc>
              <a:spcBef>
                <a:spcPts val="1300"/>
              </a:spcBef>
              <a:spcAft>
                <a:spcPts val="0"/>
              </a:spcAft>
              <a:buNone/>
            </a:pPr>
            <a:r>
              <a:rPr b="1" lang="en-US" sz="2200">
                <a:solidFill>
                  <a:schemeClr val="accent2"/>
                </a:solidFill>
              </a:rPr>
              <a:t>non ho più il mio cuore ce lo avete voi,</a:t>
            </a:r>
            <a:endParaRPr b="1" sz="2200">
              <a:solidFill>
                <a:schemeClr val="accent2"/>
              </a:solidFill>
            </a:endParaRPr>
          </a:p>
          <a:p>
            <a:pPr indent="0" lvl="0" marL="0" rtl="0" algn="ctr">
              <a:lnSpc>
                <a:spcPct val="115000"/>
              </a:lnSpc>
              <a:spcBef>
                <a:spcPts val="1300"/>
              </a:spcBef>
              <a:spcAft>
                <a:spcPts val="0"/>
              </a:spcAft>
              <a:buNone/>
            </a:pPr>
            <a:r>
              <a:rPr b="1" lang="en-US" sz="2200">
                <a:solidFill>
                  <a:schemeClr val="accent2"/>
                </a:solidFill>
              </a:rPr>
              <a:t>ma non mi interessa da quest’oggi in poi</a:t>
            </a:r>
            <a:endParaRPr b="1" sz="2200">
              <a:solidFill>
                <a:schemeClr val="accent2"/>
              </a:solidFill>
            </a:endParaRPr>
          </a:p>
          <a:p>
            <a:pPr indent="0" lvl="0" marL="0" rtl="0" algn="ctr">
              <a:lnSpc>
                <a:spcPct val="115000"/>
              </a:lnSpc>
              <a:spcBef>
                <a:spcPts val="1300"/>
              </a:spcBef>
              <a:spcAft>
                <a:spcPts val="1300"/>
              </a:spcAft>
              <a:buNone/>
            </a:pPr>
            <a:r>
              <a:rPr b="1" lang="en-US" sz="2200">
                <a:solidFill>
                  <a:schemeClr val="accent2"/>
                </a:solidFill>
              </a:rPr>
              <a:t>ogni mio respiro sarà per voi.</a:t>
            </a:r>
            <a:endParaRPr b="1" sz="2200">
              <a:solidFill>
                <a:schemeClr val="accent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g167de789b45_0_8"/>
          <p:cNvSpPr txBox="1"/>
          <p:nvPr>
            <p:ph idx="1" type="body"/>
          </p:nvPr>
        </p:nvSpPr>
        <p:spPr>
          <a:xfrm>
            <a:off x="472675" y="1235700"/>
            <a:ext cx="9071700" cy="4386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000"/>
              </a:spcBef>
              <a:spcAft>
                <a:spcPts val="0"/>
              </a:spcAft>
              <a:buSzPts val="1018"/>
              <a:buNone/>
            </a:pPr>
            <a:r>
              <a:rPr lang="en-US" sz="2250">
                <a:solidFill>
                  <a:schemeClr val="dk1"/>
                </a:solidFill>
              </a:rPr>
              <a:t>In quel tempo, Gesù disse:</a:t>
            </a:r>
            <a:endParaRPr sz="2250">
              <a:solidFill>
                <a:schemeClr val="dk1"/>
              </a:solidFill>
            </a:endParaRPr>
          </a:p>
          <a:p>
            <a:pPr indent="0" lvl="0" marL="0" rtl="0" algn="l">
              <a:lnSpc>
                <a:spcPct val="115000"/>
              </a:lnSpc>
              <a:spcBef>
                <a:spcPts val="1000"/>
              </a:spcBef>
              <a:spcAft>
                <a:spcPts val="0"/>
              </a:spcAft>
              <a:buSzPts val="1018"/>
              <a:buNone/>
            </a:pPr>
            <a:r>
              <a:rPr lang="en-US" sz="2250">
                <a:solidFill>
                  <a:schemeClr val="dk1"/>
                </a:solidFill>
              </a:rPr>
              <a:t>«Ascoltate una parabola: c'era un uomo, che possedeva un terreno e vi piantò una vigna. La diede in affitto a dei contadini e se ne andò lontano. Quando arrivò il tempo di raccogliere i frutti, mandò i suoi servi dai contadini a ritirare il raccolto. Ma i contadini presero i servi e uno lo bastonarono, un altro lo uccisero, un altro lo lapidarono. Mandò di nuovo altri servi, più numerosi dei primi, ma li trattarono allo stesso modo. Da ultimo mandò loro il proprio figlio dicendo: Avranno rispetto per mio figlio!. Ma i contadini dissero tra loro: Costui è l'erede. Su, uccidiamolo e avremo noi la sua eredità!. Lo presero, lo cacciarono fuori dalla vigna e lo uccisero. </a:t>
            </a:r>
            <a:endParaRPr sz="2250">
              <a:solidFill>
                <a:schemeClr val="dk1"/>
              </a:solidFill>
            </a:endParaRPr>
          </a:p>
        </p:txBody>
      </p:sp>
      <p:sp>
        <p:nvSpPr>
          <p:cNvPr id="169" name="Google Shape;169;g167de789b45_0_8"/>
          <p:cNvSpPr txBox="1"/>
          <p:nvPr>
            <p:ph type="title"/>
          </p:nvPr>
        </p:nvSpPr>
        <p:spPr>
          <a:xfrm>
            <a:off x="472675" y="417875"/>
            <a:ext cx="8596800" cy="78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n-US"/>
              <a:t>Dal Vangelo secondo Matteo</a:t>
            </a:r>
            <a:endParaRPr/>
          </a:p>
        </p:txBody>
      </p:sp>
      <p:pic>
        <p:nvPicPr>
          <p:cNvPr descr="GAS logo.png" id="170" name="Google Shape;170;g167de789b45_0_8"/>
          <p:cNvPicPr preferRelativeResize="0"/>
          <p:nvPr/>
        </p:nvPicPr>
        <p:blipFill rotWithShape="1">
          <a:blip r:embed="rId3">
            <a:alphaModFix/>
          </a:blip>
          <a:srcRect b="0" l="0" r="0" t="0"/>
          <a:stretch/>
        </p:blipFill>
        <p:spPr>
          <a:xfrm>
            <a:off x="10128448" y="188640"/>
            <a:ext cx="1836001" cy="936001"/>
          </a:xfrm>
          <a:prstGeom prst="rect">
            <a:avLst/>
          </a:prstGeom>
          <a:noFill/>
          <a:ln>
            <a:noFill/>
          </a:ln>
        </p:spPr>
      </p:pic>
      <p:pic>
        <p:nvPicPr>
          <p:cNvPr descr="ADS logo.png" id="171" name="Google Shape;171;g167de789b45_0_8"/>
          <p:cNvPicPr preferRelativeResize="0"/>
          <p:nvPr/>
        </p:nvPicPr>
        <p:blipFill rotWithShape="1">
          <a:blip r:embed="rId4">
            <a:alphaModFix/>
          </a:blip>
          <a:srcRect b="0" l="0" r="0" t="0"/>
          <a:stretch/>
        </p:blipFill>
        <p:spPr>
          <a:xfrm>
            <a:off x="10128448" y="5589240"/>
            <a:ext cx="1835077" cy="100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g28b9447367d_0_0"/>
          <p:cNvSpPr txBox="1"/>
          <p:nvPr>
            <p:ph idx="1" type="body"/>
          </p:nvPr>
        </p:nvSpPr>
        <p:spPr>
          <a:xfrm>
            <a:off x="677325" y="792526"/>
            <a:ext cx="8596800" cy="4217700"/>
          </a:xfrm>
          <a:prstGeom prst="rect">
            <a:avLst/>
          </a:prstGeom>
        </p:spPr>
        <p:txBody>
          <a:bodyPr anchorCtr="0" anchor="t" bIns="45700" lIns="91425" spcFirstLastPara="1" rIns="91425" wrap="square" tIns="45700">
            <a:normAutofit/>
          </a:bodyPr>
          <a:lstStyle/>
          <a:p>
            <a:pPr indent="0" lvl="0" marL="0" rtl="0" algn="l">
              <a:lnSpc>
                <a:spcPct val="115000"/>
              </a:lnSpc>
              <a:spcBef>
                <a:spcPts val="1000"/>
              </a:spcBef>
              <a:spcAft>
                <a:spcPts val="0"/>
              </a:spcAft>
              <a:buClr>
                <a:schemeClr val="dk1"/>
              </a:buClr>
              <a:buSzPts val="1018"/>
              <a:buFont typeface="Arial"/>
              <a:buNone/>
            </a:pPr>
            <a:r>
              <a:rPr lang="en-US" sz="2300">
                <a:solidFill>
                  <a:schemeClr val="dk1"/>
                </a:solidFill>
              </a:rPr>
              <a:t>Quando verrà dunque il padrone della vigna, che cosa farà a quei contadini?». Gli risposero: «Quei malvagi, li farà morire miseramente e darà in affitto la vigna ad altri contadini». E Gesù disse loro: «Non avete mai letto nelle Scritture: "La pietra che i costruttori hanno scartato è diventata la pietra d'angolo;questo è stato fatto dal Signore ed è una meraviglia ai nostri occhi"? Perciò io vi dico: a voi sarà tolto il regno di Dio e sarà dato a un popolo che ne produca i frutti».</a:t>
            </a:r>
            <a:endParaRPr sz="2300">
              <a:solidFill>
                <a:schemeClr val="dk1"/>
              </a:solidFill>
            </a:endParaRPr>
          </a:p>
          <a:p>
            <a:pPr indent="0" lvl="0" marL="0" rtl="0" algn="l">
              <a:spcBef>
                <a:spcPts val="1000"/>
              </a:spcBef>
              <a:spcAft>
                <a:spcPts val="0"/>
              </a:spcAft>
              <a:buNone/>
            </a:pPr>
            <a:r>
              <a:t/>
            </a:r>
            <a:endParaRPr/>
          </a:p>
        </p:txBody>
      </p:sp>
      <p:pic>
        <p:nvPicPr>
          <p:cNvPr id="178" name="Google Shape;178;g28b9447367d_0_0"/>
          <p:cNvPicPr preferRelativeResize="0"/>
          <p:nvPr/>
        </p:nvPicPr>
        <p:blipFill>
          <a:blip r:embed="rId3">
            <a:alphaModFix/>
          </a:blip>
          <a:stretch>
            <a:fillRect/>
          </a:stretch>
        </p:blipFill>
        <p:spPr>
          <a:xfrm>
            <a:off x="5251325" y="4342850"/>
            <a:ext cx="3375065" cy="2251175"/>
          </a:xfrm>
          <a:prstGeom prst="rect">
            <a:avLst/>
          </a:prstGeom>
          <a:noFill/>
          <a:ln>
            <a:noFill/>
          </a:ln>
        </p:spPr>
      </p:pic>
      <p:pic>
        <p:nvPicPr>
          <p:cNvPr id="179" name="Google Shape;179;g28b9447367d_0_0"/>
          <p:cNvPicPr preferRelativeResize="0"/>
          <p:nvPr/>
        </p:nvPicPr>
        <p:blipFill>
          <a:blip r:embed="rId4">
            <a:alphaModFix/>
          </a:blip>
          <a:stretch>
            <a:fillRect/>
          </a:stretch>
        </p:blipFill>
        <p:spPr>
          <a:xfrm>
            <a:off x="1938800" y="4342850"/>
            <a:ext cx="3069801" cy="22511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g167de789b45_0_0"/>
          <p:cNvSpPr txBox="1"/>
          <p:nvPr>
            <p:ph type="title"/>
          </p:nvPr>
        </p:nvSpPr>
        <p:spPr>
          <a:xfrm>
            <a:off x="1268909" y="769500"/>
            <a:ext cx="8094000" cy="30225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b="1" lang="en-US"/>
              <a:t>VOGLIO MIGLIORARMI PER TE</a:t>
            </a:r>
            <a:endParaRPr b="1"/>
          </a:p>
        </p:txBody>
      </p:sp>
      <p:pic>
        <p:nvPicPr>
          <p:cNvPr descr="GAS logo.png" id="186" name="Google Shape;186;g167de789b45_0_0"/>
          <p:cNvPicPr preferRelativeResize="0"/>
          <p:nvPr/>
        </p:nvPicPr>
        <p:blipFill rotWithShape="1">
          <a:blip r:embed="rId3">
            <a:alphaModFix/>
          </a:blip>
          <a:srcRect b="0" l="0" r="0" t="0"/>
          <a:stretch/>
        </p:blipFill>
        <p:spPr>
          <a:xfrm>
            <a:off x="10128448" y="188640"/>
            <a:ext cx="1836001" cy="936001"/>
          </a:xfrm>
          <a:prstGeom prst="rect">
            <a:avLst/>
          </a:prstGeom>
          <a:noFill/>
          <a:ln>
            <a:noFill/>
          </a:ln>
        </p:spPr>
      </p:pic>
      <p:pic>
        <p:nvPicPr>
          <p:cNvPr descr="ADS logo.png" id="187" name="Google Shape;187;g167de789b45_0_0"/>
          <p:cNvPicPr preferRelativeResize="0"/>
          <p:nvPr/>
        </p:nvPicPr>
        <p:blipFill rotWithShape="1">
          <a:blip r:embed="rId4">
            <a:alphaModFix/>
          </a:blip>
          <a:srcRect b="0" l="0" r="0" t="0"/>
          <a:stretch/>
        </p:blipFill>
        <p:spPr>
          <a:xfrm>
            <a:off x="10128448" y="5589240"/>
            <a:ext cx="1835077" cy="1008000"/>
          </a:xfrm>
          <a:prstGeom prst="rect">
            <a:avLst/>
          </a:prstGeom>
          <a:noFill/>
          <a:ln>
            <a:noFill/>
          </a:ln>
        </p:spPr>
      </p:pic>
      <p:pic>
        <p:nvPicPr>
          <p:cNvPr id="188" name="Google Shape;188;g167de789b45_0_0"/>
          <p:cNvPicPr preferRelativeResize="0"/>
          <p:nvPr/>
        </p:nvPicPr>
        <p:blipFill rotWithShape="1">
          <a:blip r:embed="rId5">
            <a:alphaModFix/>
          </a:blip>
          <a:srcRect b="4643" l="0" r="0" t="0"/>
          <a:stretch/>
        </p:blipFill>
        <p:spPr>
          <a:xfrm>
            <a:off x="5180200" y="1657725"/>
            <a:ext cx="3043825" cy="4017450"/>
          </a:xfrm>
          <a:prstGeom prst="rect">
            <a:avLst/>
          </a:prstGeom>
          <a:noFill/>
          <a:ln>
            <a:noFill/>
          </a:ln>
        </p:spPr>
      </p:pic>
      <p:pic>
        <p:nvPicPr>
          <p:cNvPr id="189" name="Google Shape;189;g167de789b45_0_0"/>
          <p:cNvPicPr preferRelativeResize="0"/>
          <p:nvPr/>
        </p:nvPicPr>
        <p:blipFill rotWithShape="1">
          <a:blip r:embed="rId6">
            <a:alphaModFix/>
          </a:blip>
          <a:srcRect b="6681" l="0" r="0" t="0"/>
          <a:stretch/>
        </p:blipFill>
        <p:spPr>
          <a:xfrm>
            <a:off x="1502425" y="1657725"/>
            <a:ext cx="3043825" cy="3931521"/>
          </a:xfrm>
          <a:prstGeom prst="rect">
            <a:avLst/>
          </a:prstGeom>
          <a:noFill/>
          <a:ln>
            <a:noFill/>
          </a:ln>
        </p:spPr>
      </p:pic>
      <p:sp>
        <p:nvSpPr>
          <p:cNvPr id="190" name="Google Shape;190;g167de789b45_0_0"/>
          <p:cNvSpPr txBox="1"/>
          <p:nvPr/>
        </p:nvSpPr>
        <p:spPr>
          <a:xfrm>
            <a:off x="2451825" y="5969650"/>
            <a:ext cx="5365500" cy="62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300">
                <a:solidFill>
                  <a:schemeClr val="accent2"/>
                </a:solidFill>
                <a:latin typeface="Trebuchet MS"/>
                <a:ea typeface="Trebuchet MS"/>
                <a:cs typeface="Trebuchet MS"/>
                <a:sym typeface="Trebuchet MS"/>
              </a:rPr>
              <a:t>INSIEME: AVE MARIA, PADRE NOSTRO</a:t>
            </a:r>
            <a:endParaRPr b="1" sz="2300">
              <a:solidFill>
                <a:schemeClr val="accent2"/>
              </a:solidFill>
              <a:latin typeface="Trebuchet MS"/>
              <a:ea typeface="Trebuchet MS"/>
              <a:cs typeface="Trebuchet MS"/>
              <a:sym typeface="Trebuchet MS"/>
            </a:endParaRPr>
          </a:p>
        </p:txBody>
      </p:sp>
    </p:spTree>
  </p:cSld>
  <p:clrMapOvr>
    <a:masterClrMapping/>
  </p:clrMapOvr>
</p:sld>
</file>

<file path=ppt/theme/theme1.xml><?xml version="1.0" encoding="utf-8"?>
<a:theme xmlns:a="http://schemas.openxmlformats.org/drawingml/2006/main" xmlns:r="http://schemas.openxmlformats.org/officeDocument/2006/relationships" name="Sfaccettatura">
  <a:themeElements>
    <a:clrScheme name="Equinozio">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2019-11-13T15:17:43Z</dcterms:created>
  <dc:creator>Davide Righele</dc:creator>
</cp:coreProperties>
</file>