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1" roundtripDataSignature="AMtx7mgy09GEaFMW+fscHqO50r1P8aGI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slide" Target="slides/slide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Autofinanziamento con torte</a:t>
            </a:r>
            <a:endParaRPr/>
          </a:p>
        </p:txBody>
      </p:sp>
      <p:sp>
        <p:nvSpPr>
          <p:cNvPr id="146" name="Google Shape;146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67de789b45_0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5" name="Google Shape;155;g167de789b45_0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6" name="Google Shape;156;g167de789b45_0_1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d3e698e5a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d3e698e5a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8d3e698e5a_0_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67de789b45_0_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4" name="Google Shape;174;g167de789b45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5" name="Google Shape;175;g167de789b45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67de789b45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167de789b4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4" name="Google Shape;184;g167de789b4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showMasterSp="0" type="title">
  <p:cSld name="TITL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8" name="Google Shape;28;p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9" name="Google Shape;29;p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30" name="Google Shape;30;p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31" name="Google Shape;31;p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32" name="Google Shape;32;p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34" name="Google Shape;34;p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35" name="Google Shape;35;p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36" name="Google Shape;36;p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" name="Google Shape;38;p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1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>
  <p:cSld name="Titolo e sottotitolo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6" name="Google Shape;106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">
  <p:cSld name="Scheda nom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a nome citazione">
  <p:cSld name="Scheda nome citazion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o o falso">
  <p:cSld name="Vero o falso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27" name="Google Shape;127;p1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4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6" name="Google Shape;46;p4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zione con didascalia">
  <p:cSld name="Citazione con didascalia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n-US" sz="8000" u="none" cap="none" strike="noStrike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800" u="none" cap="none" strike="noStrike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8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4" name="Google Shape;74;p8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5" name="Google Shape;75;p8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76" name="Google Shape;76;p8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Google Shape;11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2" name="Google Shape;12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3" name="Google Shape;13;p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8627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0588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8627"/>
              </a:srgbClr>
            </a:solidFill>
            <a:ln>
              <a:noFill/>
            </a:ln>
          </p:spPr>
        </p:sp>
        <p:sp>
          <p:nvSpPr>
            <p:cNvPr id="17" name="Google Shape;17;p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8627"/>
              </a:srgbClr>
            </a:solidFill>
            <a:ln>
              <a:noFill/>
            </a:ln>
          </p:spPr>
        </p:sp>
        <p:sp>
          <p:nvSpPr>
            <p:cNvPr id="18" name="Google Shape;18;p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3529"/>
              </a:schemeClr>
            </a:solidFill>
            <a:ln>
              <a:noFill/>
            </a:ln>
          </p:spPr>
        </p:sp>
        <p:sp>
          <p:nvSpPr>
            <p:cNvPr id="19" name="Google Shape;19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352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"/>
              <a:buChar char="►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"/>
              <a:buChar char="►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"/>
              <a:buChar char="►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hyperlink" Target="https://www.youtube.com/watch?v=w5HqA0sNAG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"/>
          <p:cNvPicPr preferRelativeResize="0"/>
          <p:nvPr/>
        </p:nvPicPr>
        <p:blipFill rotWithShape="1">
          <a:blip r:embed="rId3">
            <a:alphaModFix/>
          </a:blip>
          <a:srcRect b="0" l="19384" r="20283" t="0"/>
          <a:stretch/>
        </p:blipFill>
        <p:spPr>
          <a:xfrm>
            <a:off x="4836525" y="0"/>
            <a:ext cx="735547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"/>
          <p:cNvSpPr txBox="1"/>
          <p:nvPr/>
        </p:nvSpPr>
        <p:spPr>
          <a:xfrm rot="162">
            <a:off x="9" y="2427300"/>
            <a:ext cx="6349200" cy="1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7900" u="none" cap="none" strike="noStrike">
                <a:solidFill>
                  <a:srgbClr val="4A86E8"/>
                </a:solidFill>
                <a:latin typeface="Trebuchet MS"/>
                <a:ea typeface="Trebuchet MS"/>
                <a:cs typeface="Trebuchet MS"/>
                <a:sym typeface="Trebuchet MS"/>
              </a:rPr>
              <a:t>PREGHIERA</a:t>
            </a:r>
            <a:endParaRPr b="0" i="0" sz="7900" u="none" cap="none" strike="noStrike">
              <a:solidFill>
                <a:srgbClr val="4A86E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AS logo.png" id="150" name="Google Shape;150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20186" y="366315"/>
            <a:ext cx="18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51" name="Google Shape;15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197023" y="195440"/>
            <a:ext cx="1835075" cy="100800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"/>
          <p:cNvSpPr txBox="1"/>
          <p:nvPr>
            <p:ph idx="1" type="subTitle"/>
          </p:nvPr>
        </p:nvSpPr>
        <p:spPr>
          <a:xfrm>
            <a:off x="657375" y="3735750"/>
            <a:ext cx="4956900" cy="10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n-US" sz="2200">
                <a:solidFill>
                  <a:srgbClr val="4A86E8"/>
                </a:solidFill>
              </a:rPr>
              <a:t>INCONTRO GAS - ADS 20/10/2023</a:t>
            </a:r>
            <a:endParaRPr b="1" sz="2200">
              <a:solidFill>
                <a:srgbClr val="4A86E8"/>
              </a:solidFill>
            </a:endParaRPr>
          </a:p>
          <a:p>
            <a:pPr indent="-32004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67de789b45_0_16"/>
          <p:cNvSpPr txBox="1"/>
          <p:nvPr>
            <p:ph idx="1" type="body"/>
          </p:nvPr>
        </p:nvSpPr>
        <p:spPr>
          <a:xfrm>
            <a:off x="492450" y="1558800"/>
            <a:ext cx="5603700" cy="43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Accolgo nel mio cuore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Con il battito degli altri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Che ti chiamano per nome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Dalle labbra e con i fatti ancora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OGGI ANCORA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Non sei una vecchia storia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Vivi nelle nostre scelte alle vite hai appeso un filo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Sveli sempre la magia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NEL BENE CHE SCOPRE NEL BUIO IL TALENTO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SEGUENDO IL PROFUMO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  <a:highlight>
                  <a:srgbClr val="FFFFFF"/>
                </a:highlight>
              </a:rPr>
              <a:t>NELLA GIOIA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  <p:sp>
        <p:nvSpPr>
          <p:cNvPr id="159" name="Google Shape;159;g167de789b45_0_16"/>
          <p:cNvSpPr txBox="1"/>
          <p:nvPr>
            <p:ph type="title"/>
          </p:nvPr>
        </p:nvSpPr>
        <p:spPr>
          <a:xfrm>
            <a:off x="492450" y="450250"/>
            <a:ext cx="8596800" cy="67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SIAMO NOI DON BOSCO</a:t>
            </a:r>
            <a:endParaRPr b="1"/>
          </a:p>
        </p:txBody>
      </p:sp>
      <p:pic>
        <p:nvPicPr>
          <p:cNvPr descr="GAS logo.png" id="160" name="Google Shape;160;g167de789b45_0_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61" name="Google Shape;161;g167de789b45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g167de789b45_0_16"/>
          <p:cNvSpPr txBox="1"/>
          <p:nvPr/>
        </p:nvSpPr>
        <p:spPr>
          <a:xfrm>
            <a:off x="6096000" y="1558800"/>
            <a:ext cx="3360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500">
              <a:solidFill>
                <a:schemeClr val="accent2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3" name="Google Shape;163;g167de789b45_0_16"/>
          <p:cNvSpPr txBox="1"/>
          <p:nvPr/>
        </p:nvSpPr>
        <p:spPr>
          <a:xfrm>
            <a:off x="5596550" y="587350"/>
            <a:ext cx="53835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u="sng">
                <a:solidFill>
                  <a:schemeClr val="hlink"/>
                </a:solidFill>
                <a:hlinkClick r:id="rId5"/>
              </a:rPr>
              <a:t>https://www.youtube.com/watch?v=w5HqA0sNAGg</a:t>
            </a:r>
            <a:endParaRPr sz="13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sp>
        <p:nvSpPr>
          <p:cNvPr id="164" name="Google Shape;164;g167de789b45_0_16"/>
          <p:cNvSpPr txBox="1"/>
          <p:nvPr/>
        </p:nvSpPr>
        <p:spPr>
          <a:xfrm>
            <a:off x="6096150" y="1558800"/>
            <a:ext cx="2924100" cy="24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Vivi in noi don boscooo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Bellezza che travolge l'animaaa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Inspirandoci 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siamo noi don boscooo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Speranza viva per l'umanità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Nel tempo e nell'eternitàaa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Vivi in noi don bosco</a:t>
            </a:r>
            <a:endParaRPr b="1" sz="1800">
              <a:solidFill>
                <a:schemeClr val="accent1"/>
              </a:solidFill>
              <a:highlight>
                <a:srgbClr val="FFFFFF"/>
              </a:highlight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800">
                <a:solidFill>
                  <a:schemeClr val="accent1"/>
                </a:solidFill>
                <a:highlight>
                  <a:srgbClr val="FFFFFF"/>
                </a:highlight>
                <a:latin typeface="Trebuchet MS"/>
                <a:ea typeface="Trebuchet MS"/>
                <a:cs typeface="Trebuchet MS"/>
                <a:sym typeface="Trebuchet MS"/>
              </a:rPr>
              <a:t>Nel tempo e nell'eternità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8d3e698e5a_0_11"/>
          <p:cNvSpPr txBox="1"/>
          <p:nvPr>
            <p:ph idx="1" type="body"/>
          </p:nvPr>
        </p:nvSpPr>
        <p:spPr>
          <a:xfrm>
            <a:off x="570725" y="472775"/>
            <a:ext cx="5097000" cy="569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AMICO VIENI INSIEME A NOI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C'È DAVANTI UNA MISSIONE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Sogno di felicità nei sorrisi di chi cerca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Nel bene che scopre nel buio il talento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Seguendo il profumo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Nella gioia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Vivi in noi don boscooo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Bellezza che travolge l'animaaa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Inspirandoci 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siamo noi don boscooo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Speranza viva per l'umanità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b="1" lang="en-US" sz="7400">
                <a:solidFill>
                  <a:schemeClr val="accent1"/>
                </a:solidFill>
                <a:highlight>
                  <a:srgbClr val="FFFFFF"/>
                </a:highlight>
              </a:rPr>
              <a:t>Nel tempo e nell'eternitàaa</a:t>
            </a:r>
            <a:endParaRPr b="1" sz="74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Un sogno autentico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Forza e passione tra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Ravviva i cuori di chi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rPr lang="en-US" sz="7400">
                <a:solidFill>
                  <a:schemeClr val="dk1"/>
                </a:solidFill>
                <a:highlight>
                  <a:srgbClr val="FFFFFF"/>
                </a:highlight>
              </a:rPr>
              <a:t>Testimonia il tuo nome</a:t>
            </a:r>
            <a:endParaRPr sz="74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9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1" name="Google Shape;171;g28d3e698e5a_0_11"/>
          <p:cNvSpPr txBox="1"/>
          <p:nvPr>
            <p:ph idx="2" type="body"/>
          </p:nvPr>
        </p:nvSpPr>
        <p:spPr>
          <a:xfrm>
            <a:off x="5303170" y="472764"/>
            <a:ext cx="4184100" cy="388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Vivi in noi don bosco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Siamo noi don bosco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Vivi in noi don bosco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Inspirandoci siamo noi don bosco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Speranza viva per l'umanità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Nel tempo e nell'eternità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rPr b="1" lang="en-US" sz="6600">
                <a:solidFill>
                  <a:schemeClr val="accent1"/>
                </a:solidFill>
                <a:highlight>
                  <a:srgbClr val="FFFFFF"/>
                </a:highlight>
              </a:rPr>
              <a:t>Vivi in noi don bosco</a:t>
            </a:r>
            <a:endParaRPr b="1" sz="6600">
              <a:solidFill>
                <a:schemeClr val="accent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AS logo.png" id="177" name="Google Shape;177;g167de789b45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78" name="Google Shape;178;g167de789b45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167de789b45_0_8"/>
          <p:cNvSpPr txBox="1"/>
          <p:nvPr/>
        </p:nvSpPr>
        <p:spPr>
          <a:xfrm>
            <a:off x="568550" y="1474650"/>
            <a:ext cx="8226000" cy="47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 quel tempo, i farisei se ne andarono e tennero consiglio per vedere come cogliere in fallo Gesù nei suoi discorsi.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Mandarono dunque da lui i propri discepoli, con gli erodiani, a dirgli: «Maestro, sappiamo che sei veritiero e insegni la via di Dio secondo verità. Tu non hai soggezione di alcuno, perché non guardi in faccia a nessuno. Dunque, di’ a noi il tuo parere: è lecito, o no, pagare il tributo a Cesare?».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 Gesù, conoscendo la loro malizia, rispose: «Ipocriti, perché volete mettermi alla prova? Mostratemi la moneta del tributo». Ed essi gli presentarono un denaro. Egli domandò loro: «Questa immagine e l’iscrizione, di chi sono?». Gli risposero: «Di Cesare».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Allora disse loro: «Rendete dunque a Cesare quello che è di Cesare e a Dio quello che è di Dio».</a:t>
            </a:r>
            <a:endParaRPr sz="21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0" name="Google Shape;180;g167de789b45_0_8"/>
          <p:cNvSpPr txBox="1"/>
          <p:nvPr/>
        </p:nvSpPr>
        <p:spPr>
          <a:xfrm>
            <a:off x="568550" y="568625"/>
            <a:ext cx="8990100" cy="11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DAL VANGELO SECONDO MATTEO</a:t>
            </a:r>
            <a:endParaRPr b="1" sz="36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67de789b45_0_0"/>
          <p:cNvSpPr txBox="1"/>
          <p:nvPr>
            <p:ph type="title"/>
          </p:nvPr>
        </p:nvSpPr>
        <p:spPr>
          <a:xfrm>
            <a:off x="0" y="769500"/>
            <a:ext cx="9666900" cy="30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VOGLIO CONTINUARE </a:t>
            </a:r>
            <a:endParaRPr b="1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b="1" lang="en-US"/>
              <a:t>IL TUO SOGNO</a:t>
            </a:r>
            <a:endParaRPr b="1"/>
          </a:p>
        </p:txBody>
      </p:sp>
      <p:pic>
        <p:nvPicPr>
          <p:cNvPr descr="GAS logo.png" id="187" name="Google Shape;187;g167de789b45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28448" y="188640"/>
            <a:ext cx="1836001" cy="936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DS logo.png" id="188" name="Google Shape;188;g167de789b45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8448" y="5589240"/>
            <a:ext cx="1835077" cy="10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167de789b45_0_0"/>
          <p:cNvSpPr txBox="1"/>
          <p:nvPr/>
        </p:nvSpPr>
        <p:spPr>
          <a:xfrm>
            <a:off x="2221200" y="5969650"/>
            <a:ext cx="5365500" cy="62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-US" sz="2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INSIEME:</a:t>
            </a:r>
            <a:r>
              <a:rPr b="1" lang="en-US" sz="2300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1" i="0" lang="en-US" sz="2300" u="none" cap="none" strike="noStrike">
                <a:solidFill>
                  <a:schemeClr val="accent2"/>
                </a:solidFill>
                <a:latin typeface="Trebuchet MS"/>
                <a:ea typeface="Trebuchet MS"/>
                <a:cs typeface="Trebuchet MS"/>
                <a:sym typeface="Trebuchet MS"/>
              </a:rPr>
              <a:t>PADRE NOSTRO</a:t>
            </a:r>
            <a:endParaRPr b="1" i="0" sz="2300" u="none" cap="none" strike="noStrike">
              <a:solidFill>
                <a:schemeClr val="accen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90" name="Google Shape;190;g167de789b45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21200" y="2370625"/>
            <a:ext cx="5224499" cy="3466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faccettatura">
  <a:themeElements>
    <a:clrScheme name="Equinozio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2019-11-13T15:17:43Z</dcterms:created>
  <dc:creator>Davide Righele</dc:creator>
</cp:coreProperties>
</file>