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3840">
          <p15:clr>
            <a:srgbClr val="000000"/>
          </p15:clr>
        </p15:guide>
      </p15:sldGuideLst>
    </p:ext>
    <p:ext uri="http://customooxmlschemas.google.com/">
      <go:slidesCustomData xmlns:go="http://customooxmlschemas.google.com/" r:id="rId10" roundtripDataSignature="AMtx7mgHruCNPLbC6WClmmzmqRYGfaqIv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384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0" Type="http://customschemas.google.com/relationships/presentationmetadata" Target="meta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5" name="Google Shape;145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Autofinanziamento con torte</a:t>
            </a:r>
            <a:endParaRPr/>
          </a:p>
        </p:txBody>
      </p:sp>
      <p:sp>
        <p:nvSpPr>
          <p:cNvPr id="146" name="Google Shape;146;p1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167de789b45_0_1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5" name="Google Shape;155;g167de789b45_0_16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56" name="Google Shape;156;g167de789b45_0_16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167de789b45_0_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5" name="Google Shape;165;g167de789b45_0_8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66" name="Google Shape;166;g167de789b45_0_8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g167de789b45_0_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4" name="Google Shape;174;g167de789b45_0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75" name="Google Shape;175;g167de789b45_0_0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titolo" showMasterSp="0" type="title">
  <p:cSld name="TITLE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oogle Shape;27;p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8" name="Google Shape;28;p5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cap="flat" cmpd="sng" w="9525">
              <a:solidFill>
                <a:srgbClr val="BFBFBF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29" name="Google Shape;29;p5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30" name="Google Shape;30;p5"/>
            <p:cNvSpPr/>
            <p:nvPr/>
          </p:nvSpPr>
          <p:spPr>
            <a:xfrm>
              <a:off x="9181476" y="-8467"/>
              <a:ext cx="3007349" cy="6866467"/>
            </a:xfrm>
            <a:custGeom>
              <a:rect b="b" l="l" r="r" t="t"/>
              <a:pathLst>
                <a:path extrusionOk="0" h="6866467" w="3007349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28235"/>
              </a:schemeClr>
            </a:solidFill>
            <a:ln>
              <a:noFill/>
            </a:ln>
          </p:spPr>
        </p:sp>
        <p:sp>
          <p:nvSpPr>
            <p:cNvPr id="31" name="Google Shape;31;p5"/>
            <p:cNvSpPr/>
            <p:nvPr/>
          </p:nvSpPr>
          <p:spPr>
            <a:xfrm>
              <a:off x="9603442" y="-8467"/>
              <a:ext cx="2588558" cy="6866467"/>
            </a:xfrm>
            <a:custGeom>
              <a:rect b="b" l="l" r="r" t="t"/>
              <a:pathLst>
                <a:path extrusionOk="0" h="6866467" w="2573311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32" name="Google Shape;32;p5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fmla="val 100000" name="adj"/>
              </a:avLst>
            </a:prstGeom>
            <a:solidFill>
              <a:schemeClr val="accent2">
                <a:alpha val="70196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" name="Google Shape;33;p5"/>
            <p:cNvSpPr/>
            <p:nvPr/>
          </p:nvSpPr>
          <p:spPr>
            <a:xfrm>
              <a:off x="9334500" y="-8467"/>
              <a:ext cx="2854326" cy="6866467"/>
            </a:xfrm>
            <a:custGeom>
              <a:rect b="b" l="l" r="r" t="t"/>
              <a:pathLst>
                <a:path extrusionOk="0" h="6866467" w="2858013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8">
                <a:alpha val="68235"/>
              </a:srgbClr>
            </a:solidFill>
            <a:ln>
              <a:noFill/>
            </a:ln>
          </p:spPr>
        </p:sp>
        <p:sp>
          <p:nvSpPr>
            <p:cNvPr id="34" name="Google Shape;34;p5"/>
            <p:cNvSpPr/>
            <p:nvPr/>
          </p:nvSpPr>
          <p:spPr>
            <a:xfrm>
              <a:off x="10898730" y="-8467"/>
              <a:ext cx="1290094" cy="6866467"/>
            </a:xfrm>
            <a:custGeom>
              <a:rect b="b" l="l" r="r" t="t"/>
              <a:pathLst>
                <a:path extrusionOk="0" h="6858000" w="1290094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BFE471">
                <a:alpha val="68235"/>
              </a:srgbClr>
            </a:solidFill>
            <a:ln>
              <a:noFill/>
            </a:ln>
          </p:spPr>
        </p:sp>
        <p:sp>
          <p:nvSpPr>
            <p:cNvPr id="35" name="Google Shape;35;p5"/>
            <p:cNvSpPr/>
            <p:nvPr/>
          </p:nvSpPr>
          <p:spPr>
            <a:xfrm>
              <a:off x="10938999" y="-8467"/>
              <a:ext cx="1249825" cy="6866467"/>
            </a:xfrm>
            <a:custGeom>
              <a:rect b="b" l="l" r="r" t="t"/>
              <a:pathLst>
                <a:path extrusionOk="0" h="6858000" w="1249825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3137"/>
              </a:schemeClr>
            </a:solidFill>
            <a:ln>
              <a:noFill/>
            </a:ln>
          </p:spPr>
        </p:sp>
        <p:sp>
          <p:nvSpPr>
            <p:cNvPr id="36" name="Google Shape;36;p5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fmla="val 100000" name="adj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" name="Google Shape;37;p5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fmla="val 100000" name="adj"/>
              </a:avLst>
            </a:prstGeom>
            <a:solidFill>
              <a:schemeClr val="accent1">
                <a:alpha val="83137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8" name="Google Shape;38;p5"/>
          <p:cNvSpPr txBox="1"/>
          <p:nvPr>
            <p:ph type="ctrTitle"/>
          </p:nvPr>
        </p:nvSpPr>
        <p:spPr>
          <a:xfrm>
            <a:off x="1507067" y="2404534"/>
            <a:ext cx="7766936" cy="164630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Trebuchet MS"/>
              <a:buNone/>
              <a:defRPr sz="54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5"/>
          <p:cNvSpPr txBox="1"/>
          <p:nvPr>
            <p:ph idx="1" type="subTitle"/>
          </p:nvPr>
        </p:nvSpPr>
        <p:spPr>
          <a:xfrm>
            <a:off x="1507067" y="4050833"/>
            <a:ext cx="7766936" cy="10968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>
                <a:solidFill>
                  <a:srgbClr val="7F7F7F"/>
                </a:solidFill>
              </a:defRPr>
            </a:lvl1pPr>
            <a:lvl2pPr lvl="1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40" name="Google Shape;40;p5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5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5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magine con didascalia" type="picTx">
  <p:cSld name="PICTURE_WITH_CAPTION_TEXT"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2"/>
          <p:cNvSpPr txBox="1"/>
          <p:nvPr>
            <p:ph type="title"/>
          </p:nvPr>
        </p:nvSpPr>
        <p:spPr>
          <a:xfrm>
            <a:off x="677334" y="4800600"/>
            <a:ext cx="8596667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Trebuchet MS"/>
              <a:buNone/>
              <a:defRPr b="0"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12"/>
          <p:cNvSpPr/>
          <p:nvPr>
            <p:ph idx="2" type="pic"/>
          </p:nvPr>
        </p:nvSpPr>
        <p:spPr>
          <a:xfrm>
            <a:off x="677334" y="609600"/>
            <a:ext cx="8596668" cy="3845718"/>
          </a:xfrm>
          <a:prstGeom prst="rect">
            <a:avLst/>
          </a:prstGeom>
          <a:noFill/>
          <a:ln>
            <a:noFill/>
          </a:ln>
        </p:spPr>
      </p:sp>
      <p:sp>
        <p:nvSpPr>
          <p:cNvPr id="99" name="Google Shape;99;p12"/>
          <p:cNvSpPr txBox="1"/>
          <p:nvPr>
            <p:ph idx="1" type="body"/>
          </p:nvPr>
        </p:nvSpPr>
        <p:spPr>
          <a:xfrm>
            <a:off x="677334" y="5367338"/>
            <a:ext cx="8596667" cy="6740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9pPr>
          </a:lstStyle>
          <a:p/>
        </p:txBody>
      </p:sp>
      <p:sp>
        <p:nvSpPr>
          <p:cNvPr id="100" name="Google Shape;100;p12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1" name="Google Shape;101;p12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" name="Google Shape;102;p12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olo e sottotitolo">
  <p:cSld name="Titolo e sottotitolo"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3"/>
          <p:cNvSpPr txBox="1"/>
          <p:nvPr>
            <p:ph type="title"/>
          </p:nvPr>
        </p:nvSpPr>
        <p:spPr>
          <a:xfrm>
            <a:off x="677335" y="609600"/>
            <a:ext cx="8596668" cy="340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5" name="Google Shape;105;p13"/>
          <p:cNvSpPr txBox="1"/>
          <p:nvPr>
            <p:ph idx="1" type="body"/>
          </p:nvPr>
        </p:nvSpPr>
        <p:spPr>
          <a:xfrm>
            <a:off x="677335" y="4470400"/>
            <a:ext cx="8596668" cy="1570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06" name="Google Shape;106;p13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" name="Google Shape;107;p13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8" name="Google Shape;108;p13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cheda nome">
  <p:cSld name="Scheda nome"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5"/>
          <p:cNvSpPr txBox="1"/>
          <p:nvPr>
            <p:ph type="title"/>
          </p:nvPr>
        </p:nvSpPr>
        <p:spPr>
          <a:xfrm>
            <a:off x="677335" y="1931988"/>
            <a:ext cx="8596668" cy="25954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1" name="Google Shape;111;p15"/>
          <p:cNvSpPr txBox="1"/>
          <p:nvPr>
            <p:ph idx="1" type="body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12" name="Google Shape;112;p15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3" name="Google Shape;113;p15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4" name="Google Shape;114;p15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cheda nome citazione">
  <p:cSld name="Scheda nome citazione"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6"/>
          <p:cNvSpPr txBox="1"/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p16"/>
          <p:cNvSpPr txBox="1"/>
          <p:nvPr>
            <p:ph idx="1" type="body"/>
          </p:nvPr>
        </p:nvSpPr>
        <p:spPr>
          <a:xfrm>
            <a:off x="677332" y="4013200"/>
            <a:ext cx="8596669" cy="5142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20"/>
              <a:buFont typeface="Trebuchet MS"/>
              <a:buNone/>
              <a:defRPr sz="2400">
                <a:solidFill>
                  <a:srgbClr val="3F3F3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18" name="Google Shape;118;p16"/>
          <p:cNvSpPr txBox="1"/>
          <p:nvPr>
            <p:ph idx="2" type="body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7F7F7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19" name="Google Shape;119;p16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0" name="Google Shape;120;p16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1" name="Google Shape;121;p16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22" name="Google Shape;122;p16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b="0" i="0" lang="en-US" sz="8000" u="none" cap="none" strike="noStrike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" name="Google Shape;123;p16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b="0" i="0" lang="en-US" sz="8000" u="none" cap="none" strike="noStrike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o o falso">
  <p:cSld name="Vero o falso"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7"/>
          <p:cNvSpPr txBox="1"/>
          <p:nvPr>
            <p:ph type="title"/>
          </p:nvPr>
        </p:nvSpPr>
        <p:spPr>
          <a:xfrm>
            <a:off x="685799" y="609600"/>
            <a:ext cx="8588203" cy="302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" name="Google Shape;126;p17"/>
          <p:cNvSpPr txBox="1"/>
          <p:nvPr>
            <p:ph idx="1" type="body"/>
          </p:nvPr>
        </p:nvSpPr>
        <p:spPr>
          <a:xfrm>
            <a:off x="677332" y="4013200"/>
            <a:ext cx="8596669" cy="5142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20"/>
              <a:buFont typeface="Trebuchet MS"/>
              <a:buNone/>
              <a:defRPr sz="2400">
                <a:solidFill>
                  <a:schemeClr val="accent1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27" name="Google Shape;127;p17"/>
          <p:cNvSpPr txBox="1"/>
          <p:nvPr>
            <p:ph idx="2" type="body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7F7F7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28" name="Google Shape;128;p17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9" name="Google Shape;129;p17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0" name="Google Shape;130;p17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olo e testo verticale" type="vertTx">
  <p:cSld name="VERTICAL_TEXT"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8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3" name="Google Shape;133;p18"/>
          <p:cNvSpPr txBox="1"/>
          <p:nvPr>
            <p:ph idx="1" type="body"/>
          </p:nvPr>
        </p:nvSpPr>
        <p:spPr>
          <a:xfrm rot="5400000">
            <a:off x="3035282" y="-197358"/>
            <a:ext cx="3880773" cy="859666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34" name="Google Shape;134;p18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" name="Google Shape;135;p18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" name="Google Shape;136;p18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olo e testo verticale" type="vertTitleAndTx">
  <p:cSld name="VERTICAL_TITLE_AND_VERTICAL_TEXT"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19"/>
          <p:cNvSpPr txBox="1"/>
          <p:nvPr>
            <p:ph type="title"/>
          </p:nvPr>
        </p:nvSpPr>
        <p:spPr>
          <a:xfrm rot="5400000">
            <a:off x="5994319" y="2582953"/>
            <a:ext cx="5251451" cy="13047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9" name="Google Shape;139;p19"/>
          <p:cNvSpPr txBox="1"/>
          <p:nvPr>
            <p:ph idx="1" type="body"/>
          </p:nvPr>
        </p:nvSpPr>
        <p:spPr>
          <a:xfrm rot="5400000">
            <a:off x="1581685" y="-294750"/>
            <a:ext cx="5251450" cy="7060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40" name="Google Shape;140;p19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1" name="Google Shape;141;p19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2" name="Google Shape;142;p19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e contenuti" type="twoObj">
  <p:cSld name="TWO_OBJECTS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4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4"/>
          <p:cNvSpPr txBox="1"/>
          <p:nvPr>
            <p:ph idx="1" type="body"/>
          </p:nvPr>
        </p:nvSpPr>
        <p:spPr>
          <a:xfrm>
            <a:off x="677334" y="2160589"/>
            <a:ext cx="4184035" cy="38807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46" name="Google Shape;46;p4"/>
          <p:cNvSpPr txBox="1"/>
          <p:nvPr>
            <p:ph idx="2" type="body"/>
          </p:nvPr>
        </p:nvSpPr>
        <p:spPr>
          <a:xfrm>
            <a:off x="5089970" y="2160589"/>
            <a:ext cx="4184034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47" name="Google Shape;47;p4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4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4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olo e contenuto" type="obj">
  <p:cSld name="OBJECT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6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 sz="3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6"/>
          <p:cNvSpPr txBox="1"/>
          <p:nvPr>
            <p:ph idx="1" type="body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53" name="Google Shape;53;p6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6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6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itazione con didascalia">
  <p:cSld name="Citazione con didascalia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4"/>
          <p:cNvSpPr txBox="1"/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14"/>
          <p:cNvSpPr txBox="1"/>
          <p:nvPr>
            <p:ph idx="1" type="body"/>
          </p:nvPr>
        </p:nvSpPr>
        <p:spPr>
          <a:xfrm>
            <a:off x="1366139" y="3632200"/>
            <a:ext cx="7224524" cy="38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 sz="1600">
                <a:solidFill>
                  <a:srgbClr val="7F7F7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59" name="Google Shape;59;p14"/>
          <p:cNvSpPr txBox="1"/>
          <p:nvPr>
            <p:ph idx="2" type="body"/>
          </p:nvPr>
        </p:nvSpPr>
        <p:spPr>
          <a:xfrm>
            <a:off x="677335" y="4470400"/>
            <a:ext cx="8596668" cy="1570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60" name="Google Shape;60;p14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14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14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3" name="Google Shape;63;p14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b="0" i="0" lang="en-US" sz="8000" u="none" cap="none" strike="noStrike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" name="Google Shape;64;p1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b="0" i="0" lang="en-US" sz="8000" u="none" cap="none" strike="noStrike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 b="0" i="0" sz="1800" u="none" cap="none" strike="noStrike">
              <a:solidFill>
                <a:srgbClr val="BFE47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ntestazione sezione" type="secHead">
  <p:cSld name="SECTION_HEADER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7"/>
          <p:cNvSpPr txBox="1"/>
          <p:nvPr>
            <p:ph type="title"/>
          </p:nvPr>
        </p:nvSpPr>
        <p:spPr>
          <a:xfrm>
            <a:off x="677335" y="2700867"/>
            <a:ext cx="8596668" cy="18265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Trebuchet MS"/>
              <a:buNone/>
              <a:defRPr b="0" sz="40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7"/>
          <p:cNvSpPr txBox="1"/>
          <p:nvPr>
            <p:ph idx="1" type="body"/>
          </p:nvPr>
        </p:nvSpPr>
        <p:spPr>
          <a:xfrm>
            <a:off x="677335" y="4527448"/>
            <a:ext cx="8596668" cy="86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2000">
                <a:solidFill>
                  <a:srgbClr val="7F7F7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68" name="Google Shape;68;p7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7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7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fronto" type="twoTxTwoObj">
  <p:cSld name="TWO_OBJECTS_WITH_TEXT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8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8"/>
          <p:cNvSpPr txBox="1"/>
          <p:nvPr>
            <p:ph idx="1" type="body"/>
          </p:nvPr>
        </p:nvSpPr>
        <p:spPr>
          <a:xfrm>
            <a:off x="675745" y="2160983"/>
            <a:ext cx="4185623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20"/>
              <a:buNone/>
              <a:defRPr b="0" sz="2400"/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9pPr>
          </a:lstStyle>
          <a:p/>
        </p:txBody>
      </p:sp>
      <p:sp>
        <p:nvSpPr>
          <p:cNvPr id="74" name="Google Shape;74;p8"/>
          <p:cNvSpPr txBox="1"/>
          <p:nvPr>
            <p:ph idx="2" type="body"/>
          </p:nvPr>
        </p:nvSpPr>
        <p:spPr>
          <a:xfrm>
            <a:off x="675745" y="2737245"/>
            <a:ext cx="4185623" cy="33041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75" name="Google Shape;75;p8"/>
          <p:cNvSpPr txBox="1"/>
          <p:nvPr>
            <p:ph idx="3" type="body"/>
          </p:nvPr>
        </p:nvSpPr>
        <p:spPr>
          <a:xfrm>
            <a:off x="5088383" y="2160983"/>
            <a:ext cx="4185618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20"/>
              <a:buNone/>
              <a:defRPr b="0" sz="2400"/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9pPr>
          </a:lstStyle>
          <a:p/>
        </p:txBody>
      </p:sp>
      <p:sp>
        <p:nvSpPr>
          <p:cNvPr id="76" name="Google Shape;76;p8"/>
          <p:cNvSpPr txBox="1"/>
          <p:nvPr>
            <p:ph idx="4" type="body"/>
          </p:nvPr>
        </p:nvSpPr>
        <p:spPr>
          <a:xfrm>
            <a:off x="5088384" y="2737245"/>
            <a:ext cx="4185617" cy="33041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77" name="Google Shape;77;p8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8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8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lo titolo" type="titleOnly">
  <p:cSld name="TITLE_ONLY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9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9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9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9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uota" type="blank">
  <p:cSld name="BLANK"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0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10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10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uto con didascalia" type="objTx">
  <p:cSld name="OBJECT_WITH_CAPTION_TEXT"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1"/>
          <p:cNvSpPr txBox="1"/>
          <p:nvPr>
            <p:ph type="title"/>
          </p:nvPr>
        </p:nvSpPr>
        <p:spPr>
          <a:xfrm>
            <a:off x="677334" y="1498604"/>
            <a:ext cx="3854528" cy="127846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Trebuchet MS"/>
              <a:buNone/>
              <a:defRPr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11"/>
          <p:cNvSpPr txBox="1"/>
          <p:nvPr>
            <p:ph idx="1" type="body"/>
          </p:nvPr>
        </p:nvSpPr>
        <p:spPr>
          <a:xfrm>
            <a:off x="4760461" y="514924"/>
            <a:ext cx="4513541" cy="55264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92" name="Google Shape;92;p11"/>
          <p:cNvSpPr txBox="1"/>
          <p:nvPr>
            <p:ph idx="2" type="body"/>
          </p:nvPr>
        </p:nvSpPr>
        <p:spPr>
          <a:xfrm>
            <a:off x="677334" y="2777069"/>
            <a:ext cx="3854528" cy="25844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9pPr>
          </a:lstStyle>
          <a:p/>
        </p:txBody>
      </p:sp>
      <p:sp>
        <p:nvSpPr>
          <p:cNvPr id="93" name="Google Shape;93;p11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11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" name="Google Shape;95;p11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theme" Target="../theme/theme1.xml"/><Relationship Id="rId1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1" name="Google Shape;11;p3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cap="flat" cmpd="sng" w="9525">
              <a:solidFill>
                <a:srgbClr val="BFBFBF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2" name="Google Shape;12;p3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13" name="Google Shape;13;p3"/>
            <p:cNvSpPr/>
            <p:nvPr/>
          </p:nvSpPr>
          <p:spPr>
            <a:xfrm>
              <a:off x="9181476" y="-8467"/>
              <a:ext cx="3007349" cy="6866467"/>
            </a:xfrm>
            <a:custGeom>
              <a:rect b="b" l="l" r="r" t="t"/>
              <a:pathLst>
                <a:path extrusionOk="0" h="6866467" w="3007349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28235"/>
              </a:schemeClr>
            </a:solidFill>
            <a:ln>
              <a:noFill/>
            </a:ln>
          </p:spPr>
        </p:sp>
        <p:sp>
          <p:nvSpPr>
            <p:cNvPr id="14" name="Google Shape;14;p3"/>
            <p:cNvSpPr/>
            <p:nvPr/>
          </p:nvSpPr>
          <p:spPr>
            <a:xfrm>
              <a:off x="9603442" y="-8467"/>
              <a:ext cx="2588558" cy="6866467"/>
            </a:xfrm>
            <a:custGeom>
              <a:rect b="b" l="l" r="r" t="t"/>
              <a:pathLst>
                <a:path extrusionOk="0" h="6866467" w="2573311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15" name="Google Shape;15;p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fmla="val 100000" name="adj"/>
              </a:avLst>
            </a:prstGeom>
            <a:solidFill>
              <a:schemeClr val="accent2">
                <a:alpha val="70196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" name="Google Shape;16;p3"/>
            <p:cNvSpPr/>
            <p:nvPr/>
          </p:nvSpPr>
          <p:spPr>
            <a:xfrm>
              <a:off x="9334500" y="-8467"/>
              <a:ext cx="2854326" cy="6866467"/>
            </a:xfrm>
            <a:custGeom>
              <a:rect b="b" l="l" r="r" t="t"/>
              <a:pathLst>
                <a:path extrusionOk="0" h="6866467" w="2858013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8">
                <a:alpha val="68235"/>
              </a:srgbClr>
            </a:solidFill>
            <a:ln>
              <a:noFill/>
            </a:ln>
          </p:spPr>
        </p:sp>
        <p:sp>
          <p:nvSpPr>
            <p:cNvPr id="17" name="Google Shape;17;p3"/>
            <p:cNvSpPr/>
            <p:nvPr/>
          </p:nvSpPr>
          <p:spPr>
            <a:xfrm>
              <a:off x="10898730" y="-8467"/>
              <a:ext cx="1290094" cy="6866467"/>
            </a:xfrm>
            <a:custGeom>
              <a:rect b="b" l="l" r="r" t="t"/>
              <a:pathLst>
                <a:path extrusionOk="0" h="6858000" w="1290094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BFE471">
                <a:alpha val="68235"/>
              </a:srgbClr>
            </a:solidFill>
            <a:ln>
              <a:noFill/>
            </a:ln>
          </p:spPr>
        </p:sp>
        <p:sp>
          <p:nvSpPr>
            <p:cNvPr id="18" name="Google Shape;18;p3"/>
            <p:cNvSpPr/>
            <p:nvPr/>
          </p:nvSpPr>
          <p:spPr>
            <a:xfrm>
              <a:off x="10938999" y="-8467"/>
              <a:ext cx="1249825" cy="6866467"/>
            </a:xfrm>
            <a:custGeom>
              <a:rect b="b" l="l" r="r" t="t"/>
              <a:pathLst>
                <a:path extrusionOk="0" h="6858000" w="1249825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3137"/>
              </a:schemeClr>
            </a:solidFill>
            <a:ln>
              <a:noFill/>
            </a:ln>
          </p:spPr>
        </p:sp>
        <p:sp>
          <p:nvSpPr>
            <p:cNvPr id="19" name="Google Shape;19;p3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fmla="val 100000" name="adj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" name="Google Shape;20;p3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fmla="val 0" name="adj"/>
              </a:avLst>
            </a:prstGeom>
            <a:solidFill>
              <a:schemeClr val="accent1">
                <a:alpha val="83137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1" name="Google Shape;21;p3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 b="0" i="0" sz="36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2" name="Google Shape;22;p3"/>
          <p:cNvSpPr txBox="1"/>
          <p:nvPr>
            <p:ph idx="1" type="body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"/>
              <a:buChar char="►"/>
              <a:defRPr b="0" i="0" sz="18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309880" lvl="1" marL="9144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"/>
              <a:buChar char="►"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299719" lvl="2" marL="13716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"/>
              <a:buChar char="►"/>
              <a:defRPr b="0" i="0" sz="14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289560" lvl="3" marL="18288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289560" lvl="4" marL="22860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289560" lvl="5" marL="2743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289560" lvl="6" marL="32004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289559" lvl="7" marL="36576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289559" lvl="8" marL="41148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3" name="Google Shape;23;p3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4" name="Google Shape;24;p3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5" name="Google Shape;25;p3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g"/><Relationship Id="rId4" Type="http://schemas.openxmlformats.org/officeDocument/2006/relationships/image" Target="../media/image5.png"/><Relationship Id="rId5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png"/><Relationship Id="rId4" Type="http://schemas.openxmlformats.org/officeDocument/2006/relationships/image" Target="../media/image2.png"/><Relationship Id="rId5" Type="http://schemas.openxmlformats.org/officeDocument/2006/relationships/image" Target="../media/image4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png"/><Relationship Id="rId4" Type="http://schemas.openxmlformats.org/officeDocument/2006/relationships/image" Target="../media/image2.png"/><Relationship Id="rId5" Type="http://schemas.openxmlformats.org/officeDocument/2006/relationships/image" Target="../media/image8.png"/><Relationship Id="rId6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8" name="Google Shape;148;p1"/>
          <p:cNvPicPr preferRelativeResize="0"/>
          <p:nvPr/>
        </p:nvPicPr>
        <p:blipFill rotWithShape="1">
          <a:blip r:embed="rId3">
            <a:alphaModFix/>
          </a:blip>
          <a:srcRect b="0" l="19384" r="20283" t="0"/>
          <a:stretch/>
        </p:blipFill>
        <p:spPr>
          <a:xfrm>
            <a:off x="4836525" y="0"/>
            <a:ext cx="7355475" cy="6858001"/>
          </a:xfrm>
          <a:prstGeom prst="rect">
            <a:avLst/>
          </a:prstGeom>
          <a:noFill/>
          <a:ln>
            <a:noFill/>
          </a:ln>
        </p:spPr>
      </p:pic>
      <p:sp>
        <p:nvSpPr>
          <p:cNvPr id="149" name="Google Shape;149;p1"/>
          <p:cNvSpPr txBox="1"/>
          <p:nvPr/>
        </p:nvSpPr>
        <p:spPr>
          <a:xfrm rot="162">
            <a:off x="9" y="2427300"/>
            <a:ext cx="6349200" cy="130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7900" u="none" cap="none" strike="noStrike">
                <a:solidFill>
                  <a:srgbClr val="4A86E8"/>
                </a:solidFill>
                <a:latin typeface="Trebuchet MS"/>
                <a:ea typeface="Trebuchet MS"/>
                <a:cs typeface="Trebuchet MS"/>
                <a:sym typeface="Trebuchet MS"/>
              </a:rPr>
              <a:t>PREGHIERA</a:t>
            </a:r>
            <a:endParaRPr b="0" i="0" sz="7900" u="none" cap="none" strike="noStrike">
              <a:solidFill>
                <a:srgbClr val="4A86E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GAS logo.png" id="150" name="Google Shape;150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20186" y="366315"/>
            <a:ext cx="1836000" cy="9360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DS logo.png" id="151" name="Google Shape;151;p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0197023" y="195440"/>
            <a:ext cx="1835075" cy="1008002"/>
          </a:xfrm>
          <a:prstGeom prst="rect">
            <a:avLst/>
          </a:prstGeom>
          <a:noFill/>
          <a:ln>
            <a:noFill/>
          </a:ln>
        </p:spPr>
      </p:pic>
      <p:sp>
        <p:nvSpPr>
          <p:cNvPr id="152" name="Google Shape;152;p1"/>
          <p:cNvSpPr txBox="1"/>
          <p:nvPr>
            <p:ph idx="1" type="subTitle"/>
          </p:nvPr>
        </p:nvSpPr>
        <p:spPr>
          <a:xfrm>
            <a:off x="888925" y="3735750"/>
            <a:ext cx="4216200" cy="10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2004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rPr b="1" lang="en-US" sz="2200">
                <a:solidFill>
                  <a:srgbClr val="4A86E8"/>
                </a:solidFill>
              </a:rPr>
              <a:t>INCONTRO GAS  10/11/2023</a:t>
            </a:r>
            <a:endParaRPr b="1" sz="2200">
              <a:solidFill>
                <a:srgbClr val="4A86E8"/>
              </a:solidFill>
            </a:endParaRPr>
          </a:p>
          <a:p>
            <a:pPr indent="-32004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167de789b45_0_16"/>
          <p:cNvSpPr txBox="1"/>
          <p:nvPr>
            <p:ph type="title"/>
          </p:nvPr>
        </p:nvSpPr>
        <p:spPr>
          <a:xfrm>
            <a:off x="898175" y="319450"/>
            <a:ext cx="8596800" cy="67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b="1" lang="en-US"/>
              <a:t>DA MIHI ANMAS</a:t>
            </a:r>
            <a:endParaRPr b="1"/>
          </a:p>
        </p:txBody>
      </p:sp>
      <p:pic>
        <p:nvPicPr>
          <p:cNvPr descr="GAS logo.png" id="159" name="Google Shape;159;g167de789b45_0_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128448" y="188640"/>
            <a:ext cx="1836001" cy="93600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DS logo.png" id="160" name="Google Shape;160;g167de789b45_0_1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128448" y="5589240"/>
            <a:ext cx="1835077" cy="100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61" name="Google Shape;161;g167de789b45_0_16"/>
          <p:cNvSpPr txBox="1"/>
          <p:nvPr/>
        </p:nvSpPr>
        <p:spPr>
          <a:xfrm>
            <a:off x="5800050" y="1124650"/>
            <a:ext cx="3360900" cy="56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130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t/>
            </a:r>
            <a:endParaRPr b="1" sz="2200">
              <a:solidFill>
                <a:schemeClr val="accent2"/>
              </a:solidFill>
            </a:endParaRPr>
          </a:p>
        </p:txBody>
      </p:sp>
      <p:pic>
        <p:nvPicPr>
          <p:cNvPr id="162" name="Google Shape;162;g167de789b45_0_1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462428" y="1390502"/>
            <a:ext cx="5468299" cy="5206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167de789b45_0_8"/>
          <p:cNvSpPr txBox="1"/>
          <p:nvPr>
            <p:ph idx="1" type="body"/>
          </p:nvPr>
        </p:nvSpPr>
        <p:spPr>
          <a:xfrm>
            <a:off x="472675" y="1202675"/>
            <a:ext cx="9544500" cy="491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018"/>
              <a:buNone/>
            </a:pPr>
            <a:r>
              <a:rPr lang="en-US" sz="2250">
                <a:solidFill>
                  <a:schemeClr val="dk1"/>
                </a:solidFill>
              </a:rPr>
              <a:t>Mentre erano in cammino, entrò in un villaggio e una donna, di nome Marta, lo accolse nella sua casa. Essa aveva un sorella, di nome Maria, la quale, sedutasi ai piedi di Gesù, ascoltava la sua parola; Marta invece era tutta presa dai molti servizi. Pertanto, fattasi avanti, disse:                                                                       – Signore, non ti curi che mia sorella mi ha lasciata sola a servire? Dille dunque che mi aiuti ma Gesù le rispose:                                                            Marta, </a:t>
            </a:r>
            <a:r>
              <a:rPr lang="en-US" sz="2250">
                <a:solidFill>
                  <a:schemeClr val="dk1"/>
                </a:solidFill>
              </a:rPr>
              <a:t>Marta</a:t>
            </a:r>
            <a:r>
              <a:rPr lang="en-US" sz="2250">
                <a:solidFill>
                  <a:schemeClr val="dk1"/>
                </a:solidFill>
              </a:rPr>
              <a:t>, tu ti preoccupi e ti agiti per molte cose, ma una sola è la cosa di cui c’è bisogno. Maria si è scelta la parte migliore, che non le sarà tolta</a:t>
            </a:r>
            <a:endParaRPr sz="2250">
              <a:solidFill>
                <a:schemeClr val="dk1"/>
              </a:solidFill>
            </a:endParaRPr>
          </a:p>
        </p:txBody>
      </p:sp>
      <p:sp>
        <p:nvSpPr>
          <p:cNvPr id="169" name="Google Shape;169;g167de789b45_0_8"/>
          <p:cNvSpPr txBox="1"/>
          <p:nvPr>
            <p:ph type="title"/>
          </p:nvPr>
        </p:nvSpPr>
        <p:spPr>
          <a:xfrm>
            <a:off x="472675" y="417875"/>
            <a:ext cx="8596800" cy="7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en-US"/>
              <a:t>Dal Vangelo secondo Luca</a:t>
            </a:r>
            <a:endParaRPr/>
          </a:p>
        </p:txBody>
      </p:sp>
      <p:pic>
        <p:nvPicPr>
          <p:cNvPr descr="GAS logo.png" id="170" name="Google Shape;170;g167de789b45_0_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128448" y="188640"/>
            <a:ext cx="1836001" cy="93600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DS logo.png" id="171" name="Google Shape;171;g167de789b45_0_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128448" y="5589240"/>
            <a:ext cx="1835077" cy="100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g167de789b45_0_0"/>
          <p:cNvSpPr txBox="1"/>
          <p:nvPr>
            <p:ph type="title"/>
          </p:nvPr>
        </p:nvSpPr>
        <p:spPr>
          <a:xfrm>
            <a:off x="1268900" y="769500"/>
            <a:ext cx="8094000" cy="354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b="1" lang="en-US"/>
              <a:t>VOGLIO RINGRAZIARTI PER</a:t>
            </a:r>
            <a:endParaRPr b="1"/>
          </a:p>
        </p:txBody>
      </p:sp>
      <p:pic>
        <p:nvPicPr>
          <p:cNvPr descr="GAS logo.png" id="178" name="Google Shape;178;g167de789b45_0_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128448" y="188640"/>
            <a:ext cx="1836001" cy="93600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DS logo.png" id="179" name="Google Shape;179;g167de789b45_0_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128448" y="5589240"/>
            <a:ext cx="1835077" cy="100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0" name="Google Shape;180;g167de789b45_0_0"/>
          <p:cNvPicPr preferRelativeResize="0"/>
          <p:nvPr/>
        </p:nvPicPr>
        <p:blipFill rotWithShape="1">
          <a:blip r:embed="rId5">
            <a:alphaModFix/>
          </a:blip>
          <a:srcRect b="4641" l="0" r="0" t="0"/>
          <a:stretch/>
        </p:blipFill>
        <p:spPr>
          <a:xfrm>
            <a:off x="5180200" y="1657725"/>
            <a:ext cx="3043825" cy="4017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1" name="Google Shape;181;g167de789b45_0_0"/>
          <p:cNvPicPr preferRelativeResize="0"/>
          <p:nvPr/>
        </p:nvPicPr>
        <p:blipFill rotWithShape="1">
          <a:blip r:embed="rId6">
            <a:alphaModFix/>
          </a:blip>
          <a:srcRect b="6681" l="0" r="0" t="0"/>
          <a:stretch/>
        </p:blipFill>
        <p:spPr>
          <a:xfrm>
            <a:off x="1502425" y="1657725"/>
            <a:ext cx="3043825" cy="3931521"/>
          </a:xfrm>
          <a:prstGeom prst="rect">
            <a:avLst/>
          </a:prstGeom>
          <a:noFill/>
          <a:ln>
            <a:noFill/>
          </a:ln>
        </p:spPr>
      </p:pic>
      <p:sp>
        <p:nvSpPr>
          <p:cNvPr id="182" name="Google Shape;182;g167de789b45_0_0"/>
          <p:cNvSpPr txBox="1"/>
          <p:nvPr/>
        </p:nvSpPr>
        <p:spPr>
          <a:xfrm>
            <a:off x="2451825" y="5969650"/>
            <a:ext cx="5365500" cy="627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</a:pPr>
            <a:r>
              <a:rPr b="1" i="0" lang="en-US" sz="2300" u="none" cap="none" strike="noStrike">
                <a:solidFill>
                  <a:schemeClr val="accent2"/>
                </a:solidFill>
                <a:latin typeface="Trebuchet MS"/>
                <a:ea typeface="Trebuchet MS"/>
                <a:cs typeface="Trebuchet MS"/>
                <a:sym typeface="Trebuchet MS"/>
              </a:rPr>
              <a:t>INSIEME: AVE MARIA, PADRE NOSTRO</a:t>
            </a:r>
            <a:endParaRPr b="1" i="0" sz="2300" u="none" cap="none" strike="noStrike">
              <a:solidFill>
                <a:schemeClr val="accent2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faccettatura">
  <a:themeElements>
    <a:clrScheme name="Equinozio">
      <a:dk1>
        <a:srgbClr val="000000"/>
      </a:dk1>
      <a:lt1>
        <a:srgbClr val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i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2019-11-13T15:17:43Z</dcterms:created>
  <dc:creator>Davide Righele</dc:creator>
</cp:coreProperties>
</file>