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jQbEavQJQ4qvhtVv+eZIa5XBbp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7d8a8ff32c31cf9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7d8a8ff32c31cf9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77d8a8ff32c31cf9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066502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GAS  24/11/23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GIULLARE DEI CAMPI</a:t>
            </a:r>
            <a:endParaRPr b="1"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/>
        </p:nvSpPr>
        <p:spPr>
          <a:xfrm>
            <a:off x="5800050" y="1839550"/>
            <a:ext cx="3360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g167de789b45_0_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39150" y="1839546"/>
            <a:ext cx="3360900" cy="3841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idx="1" type="body"/>
          </p:nvPr>
        </p:nvSpPr>
        <p:spPr>
          <a:xfrm>
            <a:off x="472675" y="1235700"/>
            <a:ext cx="96558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Mentre la folla gli faceva ressa attorno per ascoltare la parola di Dio, Gesù, stando presso il lago di Gennèsaret, vide due barche accostate alla sponda. I pescatori erano scesi e lavavano le reti. Salì in una barca, che era di Simone, e lo pregò di scostarsi un poco da terra. Sedette e insegnava alle folle dalla barca. Quando ebbe finito di parlare, disse a Simone: "Prendi il largo e gettate le vostre reti per la pesca". Simone rispose: "Maestro, abbiamo faticato tutta la notte e non abbiamo preso nulla; ma sulla tua parola getterò le reti". Fecero così e presero una quantità enorme di pesci e le loro reti quasi si rompevano. Allora fecero cenno ai compagni dell'altra barca, che venissero ad aiutarli. Essi vennero e riempirono tutte e due le barche fino a farle quasi affondare. </a:t>
            </a:r>
            <a:endParaRPr sz="2250">
              <a:solidFill>
                <a:schemeClr val="dk1"/>
              </a:solidFill>
            </a:endParaRPr>
          </a:p>
        </p:txBody>
      </p:sp>
      <p:sp>
        <p:nvSpPr>
          <p:cNvPr id="169" name="Google Shape;169;g167de789b45_0_8"/>
          <p:cNvSpPr txBox="1"/>
          <p:nvPr>
            <p:ph type="title"/>
          </p:nvPr>
        </p:nvSpPr>
        <p:spPr>
          <a:xfrm>
            <a:off x="472675" y="417875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7d8a8ff32c31cf9_0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-US" sz="2250">
                <a:solidFill>
                  <a:schemeClr val="dk1"/>
                </a:solidFill>
              </a:rPr>
              <a:t>Al vedere questo, Simon Pietro si gettò alle ginocchia di Gesù, dicendo: "Signore, allontànati da me, perché sono un peccatore".Lo stupore infatti aveva invaso lui e tutti quelli che erano con lui, per la pesca che avevano fatto; così pure Giacomo e Giovanni, figli di Zebedeo, che erano soci di Simone. Gesù disse a Simone: "Non temere; d'ora in poi sarai pescatore di uomini". E, tirate le barche a terra, lasciarono tutto e lo seguirono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CHI</a:t>
            </a:r>
            <a:r>
              <a:rPr b="1" lang="en-US"/>
              <a:t>EDERE SCUSA </a:t>
            </a:r>
            <a:r>
              <a:rPr b="1" lang="en-US"/>
              <a:t>PER</a:t>
            </a:r>
            <a:endParaRPr b="1"/>
          </a:p>
        </p:txBody>
      </p:sp>
      <p:pic>
        <p:nvPicPr>
          <p:cNvPr descr="GAS logo.png" id="184" name="Google Shape;184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5" name="Google Shape;185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167de789b45_0_0"/>
          <p:cNvSpPr txBox="1"/>
          <p:nvPr/>
        </p:nvSpPr>
        <p:spPr>
          <a:xfrm>
            <a:off x="2451825" y="5969650"/>
            <a:ext cx="53655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US" sz="23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INSIEME: AVE MARIA, PADRE NOSTRO</a:t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