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ZS/XxGcK9+u91S5SKGZRkGb7e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9d2ca0af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b9d2ca0af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b9d2ca0af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ee77adc8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8ee77adc8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8ee77adc8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6666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6666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6666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568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156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6666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6666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6666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568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156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://www.youtube.com/watch?v=EUG6KnGxpcc" TargetMode="External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l4Vbm-iQrBa06ytKnMDMc6KQXDkdNNBh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5229425" y="0"/>
            <a:ext cx="696257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85">
            <a:off x="352100" y="2412625"/>
            <a:ext cx="5575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64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PREGHIERA</a:t>
            </a:r>
            <a:endParaRPr b="0" i="0" sz="64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965125" y="3507150"/>
            <a:ext cx="42162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INCONTRO 08/03/2024</a:t>
            </a:r>
            <a:endParaRPr b="1" sz="22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434225" y="601450"/>
            <a:ext cx="901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en-US" sz="2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Chiamati per nome</a:t>
            </a:r>
            <a:endParaRPr b="1" i="1" sz="22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on l’uscita del nuovo video lyrics di Chiamati per nome, vi arrivi il nostro augurio di Pasqua: la vogliamo vivere come un invito a lasciarci trasformare dall’amore di chi ha dato la vita per noi e riversarlo su tutti, vicini e lontani. In questo tempo ricco di sfide e di opportunità, insieme possiamo ancora testimoniare la speranza. &#10;Buona Pasqua!&#10;&#10;Disponibile in streaming e formato digitale:  https://imusiciandigital.lnk.to/z6V1Zc&#10;&#10;Siempre en Ti (versione spagnolo):  https://youtu.be/TfEZXRF16T0&#10;You Call Us By Name (versione inglese):  https://youtu.be/Mmvh_YPGV1U&#10;​&#10;Seguiteci sui nostri social:&#10;&#10;Instagram:  https://bit.ly/2YzMgUX&#10;​&#10;Facebook: https://bit.ly/2YTISS1&#10;​&#10;Twitter: https://bit.ly/34VtqIG&#10;​  &#10;Website: https://www.genverde.it&#10;​&#10;&#10;#GenVerde​ #Chiamatipernome #Pasqua&#10;&#10;Gen Verde - Chiamati per nome (Official Lyric Video)&#10;&#10;(C) Gen Verde 2021&#10;&#10;@FocolaresConoSur @MovimentodeiFocolari_ufficiale" id="161" name="Google Shape;161;g167de789b45_0_16" title="Gen Verde - Chiamati per nome (Official Lyric Video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850" y="1300725"/>
            <a:ext cx="8025750" cy="4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521950" y="945725"/>
            <a:ext cx="8760300" cy="554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 Gesù partì con i suoi discepoli verso i villaggi intorno a Cesarèa di Filippo; e per la via interrogava i suoi discepoli dicendo: «La gente chi dice che io sia?». 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 essi gli risposero: «Giovanni il Battista, altri poi Elia e altri uno dei profeti». 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 egli replicò: «E voi chi dite che io sia?». Pietro gli rispose: «Tu sei il Cristo».  Ed egli impose loro severamente di non parlare di lui a nessuno.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cominciò a insegnar loro che il Figlio dell'uomo doveva molto soffrire, ed essere respinto dagli anziani, dai sommi sacerdoti e dagli scribi, poi venire ucciso e, dopo tre giorni, resuscitare. </a:t>
            </a:r>
            <a:endParaRPr sz="3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>
            <a:off x="443675" y="188650"/>
            <a:ext cx="7214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 Vangelo secondo Marco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9d2ca0afa_0_2"/>
          <p:cNvSpPr txBox="1"/>
          <p:nvPr>
            <p:ph type="title"/>
          </p:nvPr>
        </p:nvSpPr>
        <p:spPr>
          <a:xfrm>
            <a:off x="613984" y="3308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Dalle memorie di Don Bosco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g2b9d2ca0afa_0_2"/>
          <p:cNvSpPr txBox="1"/>
          <p:nvPr>
            <p:ph idx="1" type="body"/>
          </p:nvPr>
        </p:nvSpPr>
        <p:spPr>
          <a:xfrm>
            <a:off x="613975" y="1045150"/>
            <a:ext cx="9039900" cy="5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g2b9d2ca0afa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0775" y="3633175"/>
            <a:ext cx="2040301" cy="27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b9d2ca0afa_0_2" title="Don Bosco (2004) - RaiPlay - Google Chrome 2024-03-06 22-44-39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926" y="953163"/>
            <a:ext cx="7524050" cy="56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ee77adc8a_0_7"/>
          <p:cNvSpPr txBox="1"/>
          <p:nvPr/>
        </p:nvSpPr>
        <p:spPr>
          <a:xfrm>
            <a:off x="598125" y="898750"/>
            <a:ext cx="90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g28ee77adc8a_0_7"/>
          <p:cNvSpPr txBox="1"/>
          <p:nvPr/>
        </p:nvSpPr>
        <p:spPr>
          <a:xfrm>
            <a:off x="473025" y="-26550"/>
            <a:ext cx="9018600" cy="6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fammi buon amico di tutti.</a:t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Fa’ che la mia persona ispiri fiducia: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chi soffre e si lamenta,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chi cerca luce lontano da Te,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chi vorrebbe cominciare e non sa come,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chi vorrebbe confidarsi e non se ne sente capace.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 aiutami,</a:t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non passi accanto a nessuno con il volto indifferente,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 il cuore chiuso, con il passo affrettato.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aiutami ad accorgermi subito:</a:t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quelli che mi stanno accanto,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quelli che sono preoccupati e disorientati,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quelli che soffrono senza mostrarlo,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quelli che si sentono isolati senza volerlo.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dammi una sensibilità</a:t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che sappia andare incontro ai cuori.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liberami dall’egoismo,</a:t>
            </a:r>
            <a:endParaRPr b="1"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Ti possa servire, perché Ti possa amare, perché Ti possa ascoltare </a:t>
            </a:r>
            <a:endParaRPr sz="1900">
              <a:solidFill>
                <a:srgbClr val="261F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1F4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ogni fratello che mi fai incontrare.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g28ee77adc8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400" y="3222599"/>
            <a:ext cx="3667000" cy="24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8ee77adc8a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900" y="152400"/>
            <a:ext cx="2270476" cy="227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