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j/VvvZko/mSHo8Bmr5exI7ol99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f76839dac_0_1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2cf76839dac_0_1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2cf76839dac_0_1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-104" y="-8467"/>
            <a:ext cx="12192237" cy="6866580"/>
            <a:chOff x="-104" y="-8467"/>
            <a:chExt cx="12192237" cy="6866580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270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24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270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270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180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-104" y="54"/>
              <a:ext cx="842700" cy="56661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118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7000" cy="16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70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8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800" cy="384570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800" cy="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800" cy="3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800" cy="259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800" cy="15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8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800" cy="15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1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8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800" cy="15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02" y="-197410"/>
            <a:ext cx="3880800" cy="85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6" y="2582999"/>
            <a:ext cx="5251500" cy="13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35" y="-294750"/>
            <a:ext cx="5251500" cy="70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1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1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800" cy="182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8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00" cy="33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00" cy="33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400" cy="12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00" cy="55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400" cy="25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133" cy="6866580"/>
            <a:chOff x="0" y="-8467"/>
            <a:chExt cx="12192133" cy="6866580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270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24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270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270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180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118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 b="0" l="19384" r="20283" t="0"/>
          <a:stretch/>
        </p:blipFill>
        <p:spPr>
          <a:xfrm>
            <a:off x="4836525" y="0"/>
            <a:ext cx="7355475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/>
          <p:nvPr/>
        </p:nvSpPr>
        <p:spPr>
          <a:xfrm rot="162">
            <a:off x="9" y="2427300"/>
            <a:ext cx="63492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7900" u="none" cap="none" strike="noStrike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7900" u="none" cap="none" strike="noStrik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888926" y="3735750"/>
            <a:ext cx="42162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4A86E8"/>
                </a:solidFill>
              </a:rPr>
              <a:t>INCONTRO 03/05/3024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AS logo.png" id="158" name="Google Shape;158;g2cf76839dac_0_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9" name="Google Shape;159;g2cf76839dac_0_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cf76839dac_0_143"/>
          <p:cNvSpPr txBox="1"/>
          <p:nvPr/>
        </p:nvSpPr>
        <p:spPr>
          <a:xfrm>
            <a:off x="3460950" y="5412975"/>
            <a:ext cx="52701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sng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u="sng">
                <a:latin typeface="Trebuchet MS"/>
                <a:ea typeface="Trebuchet MS"/>
                <a:cs typeface="Trebuchet MS"/>
                <a:sym typeface="Trebuchet MS"/>
              </a:rPr>
              <a:t>https://youtu.be/Kt0Blcgf1nY?si=ouETnvIa_myLlu03</a:t>
            </a:r>
            <a:endParaRPr b="0" i="0" sz="1400" u="sng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1" name="Google Shape;161;g2cf76839dac_0_1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06561" y="0"/>
            <a:ext cx="6943000" cy="453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2cf76839dac_0_143"/>
          <p:cNvSpPr txBox="1"/>
          <p:nvPr/>
        </p:nvSpPr>
        <p:spPr>
          <a:xfrm flipH="1">
            <a:off x="2529245" y="4846451"/>
            <a:ext cx="52701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rPr>
              <a:t>L'amore va dove manca……</a:t>
            </a:r>
            <a:endParaRPr sz="3600">
              <a:solidFill>
                <a:srgbClr val="3F3F3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7de789b45_0_8"/>
          <p:cNvSpPr txBox="1"/>
          <p:nvPr>
            <p:ph idx="1" type="body"/>
          </p:nvPr>
        </p:nvSpPr>
        <p:spPr>
          <a:xfrm>
            <a:off x="472675" y="748200"/>
            <a:ext cx="8800500" cy="53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565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 quel tempo, Gesù disse ai suoi discepoli: «Io sono la vite vera e il Padre mio è l’agricoltore. Ogni tralcio che in me non porta frutto, lo taglia, e ogni tralcio che porta frutto, lo pota perché porti più frutto. Voi siete già puri, a causa della parola che vi ho annunciato.</a:t>
            </a:r>
            <a:endParaRPr b="1" sz="2200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565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Rimanete in me e io in voi. Come il tralcio non può portare frutto da se stesso se non rimane nella vite, così neanche voi se non rimanete in me. Io sono la vite, voi i tralci. Chi rimane in me, e io in lui, porta molto frutto, perché senza di me non potete far nulla. Chi non rimane in me viene gettato via come il tralcio e secca; poi lo raccolgono, lo gettano nel fuoco e lo bruciano.</a:t>
            </a:r>
            <a:endParaRPr b="1" sz="2200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565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 rimanete in me e le mie parole rimangono in voi, chiedete quello che volete e vi sarà fatto. In questo è glorificato il Padre mio: che portiate molto frutto e diventiate miei discepoli».</a:t>
            </a:r>
            <a:endParaRPr b="1" sz="2200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167de789b45_0_8"/>
          <p:cNvSpPr txBox="1"/>
          <p:nvPr>
            <p:ph type="title"/>
          </p:nvPr>
        </p:nvSpPr>
        <p:spPr>
          <a:xfrm>
            <a:off x="574525" y="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Giovanni </a:t>
            </a:r>
            <a:endParaRPr/>
          </a:p>
        </p:txBody>
      </p:sp>
      <p:pic>
        <p:nvPicPr>
          <p:cNvPr descr="GAS logo.png" id="170" name="Google Shape;170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1" name="Google Shape;171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67de789b45_0_0"/>
          <p:cNvSpPr txBox="1"/>
          <p:nvPr>
            <p:ph type="title"/>
          </p:nvPr>
        </p:nvSpPr>
        <p:spPr>
          <a:xfrm>
            <a:off x="1344838" y="406500"/>
            <a:ext cx="85725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AFFIDIAMOCI A MARIA</a:t>
            </a:r>
            <a:endParaRPr b="1"/>
          </a:p>
        </p:txBody>
      </p:sp>
      <p:pic>
        <p:nvPicPr>
          <p:cNvPr descr="GAS logo.png" id="178" name="Google Shape;178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9" name="Google Shape;179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g167de789b45_0_0"/>
          <p:cNvSpPr txBox="1"/>
          <p:nvPr/>
        </p:nvSpPr>
        <p:spPr>
          <a:xfrm>
            <a:off x="408875" y="5589250"/>
            <a:ext cx="98304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81" name="Google Shape;181;g167de789b45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65757" y="1367175"/>
            <a:ext cx="5080225" cy="523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