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iV0G9EVsnaf1h8btraYiWnxLlw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1" name="Google Shape;181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882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84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882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882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784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78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882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84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882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882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784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78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hyperlink" Target="https://youtu.be/dUwEE8zSUlo?si=OlkxO0nxjbXPwipf" TargetMode="External"/><Relationship Id="rId6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23">
            <a:off x="3" y="1373013"/>
            <a:ext cx="8387700" cy="13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1" i="0" lang="en-US" sz="7900" u="none" cap="none" strike="noStrike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PREGHIERA</a:t>
            </a:r>
            <a:endParaRPr b="1" i="0" sz="7900" u="none" cap="none" strike="noStrike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49" name="Google Shape;1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>
            <p:ph idx="1" type="subTitle"/>
          </p:nvPr>
        </p:nvSpPr>
        <p:spPr>
          <a:xfrm>
            <a:off x="1120175" y="2677575"/>
            <a:ext cx="64269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5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INCONTRO 06/12/2024</a:t>
            </a:r>
            <a:endParaRPr b="1" sz="25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7407" r="0" t="0"/>
          <a:stretch/>
        </p:blipFill>
        <p:spPr>
          <a:xfrm>
            <a:off x="3201850" y="3149373"/>
            <a:ext cx="5788300" cy="306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8" name="Google Shape;158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9" name="Google Shape;159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cf76839dac_0_143"/>
          <p:cNvSpPr txBox="1"/>
          <p:nvPr/>
        </p:nvSpPr>
        <p:spPr>
          <a:xfrm>
            <a:off x="431030" y="611650"/>
            <a:ext cx="8841600" cy="59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00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</a:t>
            </a:r>
            <a:endParaRPr b="1" sz="2200">
              <a:solidFill>
                <a:schemeClr val="accent5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dalle terre più floride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Dove tutto sembra vivere, lode al nome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dalle terre più aride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Dove tutto sembra sterile, lode al nome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Tornerò a lodarti sempre per ogni dono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quando scenderà la notte, sempre io dirò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"Benedetto il nome del Signor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Benedetto il nome del Signor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glorioso nome di Gesù"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quando il sole splende su di me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Quando tutto è incantevole, lode al nome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 quando io sto davanti a te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 il cuore triste e fragile, lode al nome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Tornerò a lodarti sempre per ogni dono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quando scenderà la notte, sempre io dirò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"Benedetto il nome del Signor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Lode al nome tuo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Benedetto il nome del Signor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glorioso nome di Gesù"</a:t>
            </a:r>
            <a:endParaRPr sz="15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https://youtu.be/dUwEE8zSUlo?si=OlkxO0nxjbXPwipf</a:t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1" name="Google Shape;161;g2cf76839dac_0_143"/>
          <p:cNvPicPr preferRelativeResize="0"/>
          <p:nvPr/>
        </p:nvPicPr>
        <p:blipFill rotWithShape="1">
          <a:blip r:embed="rId6">
            <a:alphaModFix/>
          </a:blip>
          <a:srcRect b="9755" l="0" r="5704" t="0"/>
          <a:stretch/>
        </p:blipFill>
        <p:spPr>
          <a:xfrm>
            <a:off x="5088250" y="2218451"/>
            <a:ext cx="4712724" cy="2421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67de789b45_0_8"/>
          <p:cNvSpPr txBox="1"/>
          <p:nvPr>
            <p:ph idx="1" type="body"/>
          </p:nvPr>
        </p:nvSpPr>
        <p:spPr>
          <a:xfrm>
            <a:off x="148375" y="-1165498"/>
            <a:ext cx="9449100" cy="80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+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Chiamò a sé i Dodici e prese a mandarli a due a due e dava loro potere sugli spiriti impuri. E ordinò loro di non prendere per il viaggio nient'altro che un bastone: né pane, né sacca, né denaro nella cintura; ma di calzare sandali e di non portare due tuniche. E diceva loro: «Dovunque entriate in una casa, rimanetevi finché non sarete partiti di lì. Se in qualche luogo non vi accogliessero e non vi ascoltassero, andatevene e scuotete la polvere sotto i vostri piedi come testimonianza per loro». Ed essi, partiti, proclamarono che la gente si convertisse, scacciavano molti demòni, ungevano con olio molti infermi e li guarivano.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g167de789b45_0_8"/>
          <p:cNvSpPr txBox="1"/>
          <p:nvPr>
            <p:ph type="title"/>
          </p:nvPr>
        </p:nvSpPr>
        <p:spPr>
          <a:xfrm flipH="1">
            <a:off x="148375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Dal vangelo secondo Marco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50862" y="3904060"/>
            <a:ext cx="5028352" cy="2456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8b9447367d_0_0"/>
          <p:cNvSpPr txBox="1"/>
          <p:nvPr>
            <p:ph idx="1" type="body"/>
          </p:nvPr>
        </p:nvSpPr>
        <p:spPr>
          <a:xfrm>
            <a:off x="539362" y="314289"/>
            <a:ext cx="89220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Cammina con chi ti vuole bene,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ma non stargli mai davanti,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perché non ti accorgeresti se per caso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si fermasse per qualche difficoltà.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Non stargli mai dietro, perché nei momenti più felici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non riusciresti a vedere la gioia sul suo volto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e nei momenti più tristi non vedresti le sue lacrime.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Camminagli accanto, ma in silenzio, in modo che la tua presenza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non diventi un intralcio, ma ricordati che standogli accanto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potrai vivere tutte le emozioni che vive e se si dovesse fermare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9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potrai fermarti a soccorrerlo.</a:t>
            </a:r>
            <a:endParaRPr b="1" i="1" sz="19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78" name="Google Shape;178;g28b9447367d_0_0"/>
          <p:cNvPicPr preferRelativeResize="0"/>
          <p:nvPr/>
        </p:nvPicPr>
        <p:blipFill rotWithShape="1">
          <a:blip r:embed="rId3">
            <a:alphaModFix/>
          </a:blip>
          <a:srcRect b="0" l="0" r="6085" t="4498"/>
          <a:stretch/>
        </p:blipFill>
        <p:spPr>
          <a:xfrm>
            <a:off x="2052735" y="4203285"/>
            <a:ext cx="5690176" cy="2329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67de789b45_0_0"/>
          <p:cNvSpPr txBox="1"/>
          <p:nvPr>
            <p:ph type="title"/>
          </p:nvPr>
        </p:nvSpPr>
        <p:spPr>
          <a:xfrm>
            <a:off x="977075" y="769500"/>
            <a:ext cx="9015000" cy="12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latin typeface="Montserrat"/>
                <a:ea typeface="Montserrat"/>
                <a:cs typeface="Montserrat"/>
                <a:sym typeface="Montserrat"/>
              </a:rPr>
              <a:t>VOGLIO ESSERE COME TE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GAS logo.png" id="185" name="Google Shape;185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6" name="Google Shape;186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408675" y="1614763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0" name="Google Shape;190;g167de789b45_0_0"/>
          <p:cNvPicPr preferRelativeResize="0"/>
          <p:nvPr/>
        </p:nvPicPr>
        <p:blipFill rotWithShape="1">
          <a:blip r:embed="rId7">
            <a:alphaModFix/>
          </a:blip>
          <a:srcRect b="7322" l="0" r="0" t="6928"/>
          <a:stretch/>
        </p:blipFill>
        <p:spPr>
          <a:xfrm>
            <a:off x="3245598" y="5505525"/>
            <a:ext cx="3354300" cy="135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