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2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AR JULIAN" panose="02000000000000000000" pitchFamily="2" charset="0"/>
      <p:regular r:id="rId13"/>
    </p:embeddedFont>
    <p:embeddedFont>
      <p:font typeface="Merriweather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15C1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2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0df3446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0df3446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0df3446a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0df3446a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0df3446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0df3446a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e68723c0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e68723c0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0df3446a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0df3446a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bc1c0394952816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bc1c0394952816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1b3a4d5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1b3a4d5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df3446a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0df3446a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34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54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47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32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60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502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401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4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84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930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it" b="1">
                <a:latin typeface="Merriweather"/>
                <a:ea typeface="Merriweather"/>
                <a:cs typeface="Merriweather"/>
                <a:sym typeface="Merriweather"/>
              </a:rPr>
              <a:t>LAVORETTI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5775" y="2797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it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GREST 2023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Merriweather"/>
                <a:ea typeface="Merriweather"/>
                <a:cs typeface="Merriweather"/>
                <a:sym typeface="Merriweather"/>
              </a:rPr>
              <a:t>Portafoto dei Ricordi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44" y="922283"/>
            <a:ext cx="6193221" cy="40688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54FAFA-129C-18ED-2A9A-713403542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F5533-ABCE-D18B-223D-43849748508E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66CBC18-2AB7-2C29-70B7-D1A67CDC0A87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5" y="928255"/>
            <a:ext cx="6199909" cy="40697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C80DFA05-FFBC-A139-B7C6-5246C81C3CAE}"/>
              </a:ext>
            </a:extLst>
          </p:cNvPr>
          <p:cNvSpPr txBox="1">
            <a:spLocks/>
          </p:cNvSpPr>
          <p:nvPr/>
        </p:nvSpPr>
        <p:spPr>
          <a:xfrm>
            <a:off x="201341" y="16124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latin typeface="Merriweather"/>
                <a:ea typeface="Merriweather"/>
                <a:cs typeface="Merriweather"/>
                <a:sym typeface="Merriweather"/>
              </a:rPr>
              <a:t>Vasetto a Sonagli</a:t>
            </a:r>
          </a:p>
          <a:p>
            <a:endParaRPr lang="it-IT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37C089-1BAE-AB7B-2292-1939768F3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A02B74-8CD7-BC59-FBB4-6059497FE28C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31DECF9-9D8F-CFEF-364B-BA72F1B2A90C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4" y="900545"/>
            <a:ext cx="6227619" cy="40905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DDC0CCBA-9EE1-3296-9AEE-15965B2E0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Merriweather"/>
                <a:ea typeface="Merriweather"/>
                <a:cs typeface="Merriweather"/>
                <a:sym typeface="Merriweather"/>
              </a:rPr>
              <a:t>Pietre Indigene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DA8AAB-A18B-E49C-F171-B13B507BC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D8D7DF-2D98-EAB1-C57B-6BAB8D2D4FAF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388A45-FC99-3AC1-AAE6-FF8F146BE131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96" y="2113768"/>
            <a:ext cx="4351350" cy="29001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000" y="823013"/>
            <a:ext cx="6217723" cy="34974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6F6D35C0-EB99-0A23-C23F-DCC7C833A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Merriweather"/>
                <a:ea typeface="Merriweather"/>
                <a:cs typeface="Merriweather"/>
                <a:sym typeface="Merriweather"/>
              </a:rPr>
              <a:t>Astuccio di Alex e la Sua Banda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84B183-3C05-D74F-D3A7-EF6F4DA73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2F701B-CE70-89EB-CA5C-AE12D6012695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113BE77-A1F4-A8F9-13A2-8C37D7DDA907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91" y="921327"/>
            <a:ext cx="5957454" cy="40628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342AAC0C-AE48-77FF-A3EE-7C3D6BA668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Merriweather"/>
                <a:ea typeface="Merriweather"/>
                <a:cs typeface="Merriweather"/>
                <a:sym typeface="Merriweather"/>
              </a:rPr>
              <a:t>Forziere del Tesoro Australiano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DF7CCF-2D89-A627-4B0C-74225DA10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12565C-369C-C57F-B30E-7598C0E0CD68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EE3D2CA-195C-89A7-01D2-85469A744373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071" y="840850"/>
            <a:ext cx="1577268" cy="23664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919" y="1170125"/>
            <a:ext cx="5139681" cy="34256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398" y="2613007"/>
            <a:ext cx="4207073" cy="23664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Google Shape;60;p14">
            <a:extLst>
              <a:ext uri="{FF2B5EF4-FFF2-40B4-BE49-F238E27FC236}">
                <a16:creationId xmlns:a16="http://schemas.microsoft.com/office/drawing/2014/main" id="{1B8277AE-37CC-C486-6C9C-C8F3E5D65F79}"/>
              </a:ext>
            </a:extLst>
          </p:cNvPr>
          <p:cNvSpPr txBox="1">
            <a:spLocks/>
          </p:cNvSpPr>
          <p:nvPr/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600" b="1" dirty="0">
                <a:latin typeface="Merriweather"/>
                <a:ea typeface="Merriweather"/>
                <a:cs typeface="Merriweather"/>
                <a:sym typeface="Merriweather"/>
              </a:rPr>
              <a:t>Totem della Tribù </a:t>
            </a:r>
            <a:r>
              <a:rPr lang="it-IT" sz="2600" b="1" dirty="0" err="1">
                <a:latin typeface="Merriweather"/>
                <a:ea typeface="Merriweather"/>
                <a:cs typeface="Merriweather"/>
                <a:sym typeface="Merriweather"/>
              </a:rPr>
              <a:t>Toha</a:t>
            </a:r>
            <a:endParaRPr lang="it-IT" sz="2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it-IT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CB83E63-251B-D568-3D77-3F859D134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E85C014-3950-F024-04A0-0B4E3FB9A07B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3BA35A9-A80F-3B4B-F38A-809A138A8D39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57" y="942109"/>
            <a:ext cx="5948598" cy="3965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04243B0-ADA3-2860-AAAA-351032D3EE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Merriweather"/>
                <a:ea typeface="Merriweather"/>
                <a:cs typeface="Merriweather"/>
                <a:sym typeface="Merriweather"/>
              </a:rPr>
              <a:t>Danza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8FD9D6-B80E-75CD-48E4-4844B44D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B817F1-8BDA-6013-CE88-1004DA299F4E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833D0CB-7C1F-2BEA-AF63-42BFB30C8FD2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77" y="924407"/>
            <a:ext cx="5582250" cy="39936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3A3B87D-A1E2-D6B2-15DF-20BED970E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41" y="16124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Merriweather"/>
                <a:ea typeface="Merriweather"/>
                <a:cs typeface="Merriweather"/>
                <a:sym typeface="Merriweather"/>
              </a:rPr>
              <a:t>Teatro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A1D718-C81A-A062-6527-760E0CD07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94" y="3761509"/>
            <a:ext cx="1578950" cy="10494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93D113-BA9D-0B1C-53F2-2AF3B04641E7}"/>
              </a:ext>
            </a:extLst>
          </p:cNvPr>
          <p:cNvSpPr txBox="1"/>
          <p:nvPr/>
        </p:nvSpPr>
        <p:spPr>
          <a:xfrm>
            <a:off x="7536872" y="4599709"/>
            <a:ext cx="121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latin typeface="AR JULIAN" panose="02000000000000000000" pitchFamily="2" charset="0"/>
              </a:rPr>
              <a:t>GREST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B945A81-B873-E445-6F27-F530593EE844}"/>
              </a:ext>
            </a:extLst>
          </p:cNvPr>
          <p:cNvCxnSpPr>
            <a:cxnSpLocks/>
          </p:cNvCxnSpPr>
          <p:nvPr/>
        </p:nvCxnSpPr>
        <p:spPr>
          <a:xfrm>
            <a:off x="212834" y="693683"/>
            <a:ext cx="8663152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</Words>
  <Application>Microsoft Office PowerPoint</Application>
  <PresentationFormat>Presentazione su schermo (16:9)</PresentationFormat>
  <Paragraphs>18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Merriweather</vt:lpstr>
      <vt:lpstr>Arial</vt:lpstr>
      <vt:lpstr>AR JULIAN</vt:lpstr>
      <vt:lpstr>Simple Light</vt:lpstr>
      <vt:lpstr>1_Simple Light</vt:lpstr>
      <vt:lpstr>LAVORETTI </vt:lpstr>
      <vt:lpstr>Portafoto dei Ricordi </vt:lpstr>
      <vt:lpstr>Presentazione standard di PowerPoint</vt:lpstr>
      <vt:lpstr>Pietre Indigene </vt:lpstr>
      <vt:lpstr>Astuccio di Alex e la Sua Banda </vt:lpstr>
      <vt:lpstr>Forziere del Tesoro Australiano </vt:lpstr>
      <vt:lpstr>Presentazione standard di PowerPoint</vt:lpstr>
      <vt:lpstr>Danza </vt:lpstr>
      <vt:lpstr>Teatro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LAVORETTI </dc:title>
  <cp:lastModifiedBy>Andrea Xotta</cp:lastModifiedBy>
  <cp:revision>6</cp:revision>
  <dcterms:modified xsi:type="dcterms:W3CDTF">2024-01-24T21:11:36Z</dcterms:modified>
</cp:coreProperties>
</file>